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1" r:id="rId6"/>
    <p:sldId id="263" r:id="rId7"/>
    <p:sldId id="266" r:id="rId8"/>
    <p:sldId id="267" r:id="rId9"/>
    <p:sldId id="264" r:id="rId10"/>
    <p:sldId id="270" r:id="rId11"/>
    <p:sldId id="265" r:id="rId12"/>
    <p:sldId id="268" r:id="rId13"/>
    <p:sldId id="269" r:id="rId14"/>
    <p:sldId id="271" r:id="rId15"/>
    <p:sldId id="272" r:id="rId16"/>
  </p:sldIdLst>
  <p:sldSz cx="8640763" cy="5040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5A5F"/>
    <a:srgbClr val="204C52"/>
    <a:srgbClr val="000000"/>
    <a:srgbClr val="FFFFFF"/>
    <a:srgbClr val="92D050"/>
    <a:srgbClr val="F5EFF3"/>
    <a:srgbClr val="E6E6E6"/>
    <a:srgbClr val="0A0A0A"/>
    <a:srgbClr val="73573A"/>
    <a:srgbClr val="8165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41" autoAdjust="0"/>
    <p:restoredTop sz="94660"/>
  </p:normalViewPr>
  <p:slideViewPr>
    <p:cSldViewPr snapToGrid="0">
      <p:cViewPr>
        <p:scale>
          <a:sx n="109" d="100"/>
          <a:sy n="109" d="100"/>
        </p:scale>
        <p:origin x="1104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jpeg>
</file>

<file path=ppt/media/image3.jpg>
</file>

<file path=ppt/media/image4.png>
</file>

<file path=ppt/media/image5.jp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0096" y="824885"/>
            <a:ext cx="6480572" cy="1754776"/>
          </a:xfrm>
        </p:spPr>
        <p:txBody>
          <a:bodyPr anchor="b"/>
          <a:lstStyle>
            <a:lvl1pPr algn="ctr">
              <a:defRPr sz="4252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0096" y="2647331"/>
            <a:ext cx="6480572" cy="1216909"/>
          </a:xfrm>
        </p:spPr>
        <p:txBody>
          <a:bodyPr/>
          <a:lstStyle>
            <a:lvl1pPr marL="0" indent="0" algn="ctr">
              <a:buNone/>
              <a:defRPr sz="1701"/>
            </a:lvl1pPr>
            <a:lvl2pPr marL="324018" indent="0" algn="ctr">
              <a:buNone/>
              <a:defRPr sz="1417"/>
            </a:lvl2pPr>
            <a:lvl3pPr marL="648035" indent="0" algn="ctr">
              <a:buNone/>
              <a:defRPr sz="1276"/>
            </a:lvl3pPr>
            <a:lvl4pPr marL="972053" indent="0" algn="ctr">
              <a:buNone/>
              <a:defRPr sz="1134"/>
            </a:lvl4pPr>
            <a:lvl5pPr marL="1296071" indent="0" algn="ctr">
              <a:buNone/>
              <a:defRPr sz="1134"/>
            </a:lvl5pPr>
            <a:lvl6pPr marL="1620088" indent="0" algn="ctr">
              <a:buNone/>
              <a:defRPr sz="1134"/>
            </a:lvl6pPr>
            <a:lvl7pPr marL="1944106" indent="0" algn="ctr">
              <a:buNone/>
              <a:defRPr sz="1134"/>
            </a:lvl7pPr>
            <a:lvl8pPr marL="2268123" indent="0" algn="ctr">
              <a:buNone/>
              <a:defRPr sz="1134"/>
            </a:lvl8pPr>
            <a:lvl9pPr marL="2592141" indent="0" algn="ctr">
              <a:buNone/>
              <a:defRPr sz="1134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683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8768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83546" y="268350"/>
            <a:ext cx="1863165" cy="427143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052" y="268350"/>
            <a:ext cx="5481484" cy="427143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534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480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552" y="1256579"/>
            <a:ext cx="7452658" cy="2096630"/>
          </a:xfrm>
        </p:spPr>
        <p:txBody>
          <a:bodyPr anchor="b"/>
          <a:lstStyle>
            <a:lvl1pPr>
              <a:defRPr sz="4252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9552" y="3373044"/>
            <a:ext cx="7452658" cy="1102568"/>
          </a:xfrm>
        </p:spPr>
        <p:txBody>
          <a:bodyPr/>
          <a:lstStyle>
            <a:lvl1pPr marL="0" indent="0">
              <a:buNone/>
              <a:defRPr sz="1701">
                <a:solidFill>
                  <a:schemeClr val="tx1">
                    <a:tint val="75000"/>
                  </a:schemeClr>
                </a:solidFill>
              </a:defRPr>
            </a:lvl1pPr>
            <a:lvl2pPr marL="324018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2pPr>
            <a:lvl3pPr marL="648035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3pPr>
            <a:lvl4pPr marL="972053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4pPr>
            <a:lvl5pPr marL="1296071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5pPr>
            <a:lvl6pPr marL="1620088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6pPr>
            <a:lvl7pPr marL="1944106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7pPr>
            <a:lvl8pPr marL="2268123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8pPr>
            <a:lvl9pPr marL="2592141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4727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053" y="1341750"/>
            <a:ext cx="3672324" cy="319803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74386" y="1341750"/>
            <a:ext cx="3672324" cy="319803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1746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268350"/>
            <a:ext cx="7452658" cy="97422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5178" y="1235577"/>
            <a:ext cx="3655447" cy="605537"/>
          </a:xfrm>
        </p:spPr>
        <p:txBody>
          <a:bodyPr anchor="b"/>
          <a:lstStyle>
            <a:lvl1pPr marL="0" indent="0">
              <a:buNone/>
              <a:defRPr sz="1701" b="1"/>
            </a:lvl1pPr>
            <a:lvl2pPr marL="324018" indent="0">
              <a:buNone/>
              <a:defRPr sz="1417" b="1"/>
            </a:lvl2pPr>
            <a:lvl3pPr marL="648035" indent="0">
              <a:buNone/>
              <a:defRPr sz="1276" b="1"/>
            </a:lvl3pPr>
            <a:lvl4pPr marL="972053" indent="0">
              <a:buNone/>
              <a:defRPr sz="1134" b="1"/>
            </a:lvl4pPr>
            <a:lvl5pPr marL="1296071" indent="0">
              <a:buNone/>
              <a:defRPr sz="1134" b="1"/>
            </a:lvl5pPr>
            <a:lvl6pPr marL="1620088" indent="0">
              <a:buNone/>
              <a:defRPr sz="1134" b="1"/>
            </a:lvl6pPr>
            <a:lvl7pPr marL="1944106" indent="0">
              <a:buNone/>
              <a:defRPr sz="1134" b="1"/>
            </a:lvl7pPr>
            <a:lvl8pPr marL="2268123" indent="0">
              <a:buNone/>
              <a:defRPr sz="1134" b="1"/>
            </a:lvl8pPr>
            <a:lvl9pPr marL="2592141" indent="0">
              <a:buNone/>
              <a:defRPr sz="1134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5178" y="1841114"/>
            <a:ext cx="3655447" cy="270800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386" y="1235577"/>
            <a:ext cx="3673450" cy="605537"/>
          </a:xfrm>
        </p:spPr>
        <p:txBody>
          <a:bodyPr anchor="b"/>
          <a:lstStyle>
            <a:lvl1pPr marL="0" indent="0">
              <a:buNone/>
              <a:defRPr sz="1701" b="1"/>
            </a:lvl1pPr>
            <a:lvl2pPr marL="324018" indent="0">
              <a:buNone/>
              <a:defRPr sz="1417" b="1"/>
            </a:lvl2pPr>
            <a:lvl3pPr marL="648035" indent="0">
              <a:buNone/>
              <a:defRPr sz="1276" b="1"/>
            </a:lvl3pPr>
            <a:lvl4pPr marL="972053" indent="0">
              <a:buNone/>
              <a:defRPr sz="1134" b="1"/>
            </a:lvl4pPr>
            <a:lvl5pPr marL="1296071" indent="0">
              <a:buNone/>
              <a:defRPr sz="1134" b="1"/>
            </a:lvl5pPr>
            <a:lvl6pPr marL="1620088" indent="0">
              <a:buNone/>
              <a:defRPr sz="1134" b="1"/>
            </a:lvl6pPr>
            <a:lvl7pPr marL="1944106" indent="0">
              <a:buNone/>
              <a:defRPr sz="1134" b="1"/>
            </a:lvl7pPr>
            <a:lvl8pPr marL="2268123" indent="0">
              <a:buNone/>
              <a:defRPr sz="1134" b="1"/>
            </a:lvl8pPr>
            <a:lvl9pPr marL="2592141" indent="0">
              <a:buNone/>
              <a:defRPr sz="1134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74386" y="1841114"/>
            <a:ext cx="3673450" cy="270800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2399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3803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1813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336021"/>
            <a:ext cx="2786871" cy="1176073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3450" y="725712"/>
            <a:ext cx="4374386" cy="3581889"/>
          </a:xfrm>
        </p:spPr>
        <p:txBody>
          <a:bodyPr/>
          <a:lstStyle>
            <a:lvl1pPr>
              <a:defRPr sz="2268"/>
            </a:lvl1pPr>
            <a:lvl2pPr>
              <a:defRPr sz="1984"/>
            </a:lvl2pPr>
            <a:lvl3pPr>
              <a:defRPr sz="1701"/>
            </a:lvl3pPr>
            <a:lvl4pPr>
              <a:defRPr sz="1417"/>
            </a:lvl4pPr>
            <a:lvl5pPr>
              <a:defRPr sz="1417"/>
            </a:lvl5pPr>
            <a:lvl6pPr>
              <a:defRPr sz="1417"/>
            </a:lvl6pPr>
            <a:lvl7pPr>
              <a:defRPr sz="1417"/>
            </a:lvl7pPr>
            <a:lvl8pPr>
              <a:defRPr sz="1417"/>
            </a:lvl8pPr>
            <a:lvl9pPr>
              <a:defRPr sz="141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5178" y="1512094"/>
            <a:ext cx="2786871" cy="2801341"/>
          </a:xfrm>
        </p:spPr>
        <p:txBody>
          <a:bodyPr/>
          <a:lstStyle>
            <a:lvl1pPr marL="0" indent="0">
              <a:buNone/>
              <a:defRPr sz="1134"/>
            </a:lvl1pPr>
            <a:lvl2pPr marL="324018" indent="0">
              <a:buNone/>
              <a:defRPr sz="992"/>
            </a:lvl2pPr>
            <a:lvl3pPr marL="648035" indent="0">
              <a:buNone/>
              <a:defRPr sz="850"/>
            </a:lvl3pPr>
            <a:lvl4pPr marL="972053" indent="0">
              <a:buNone/>
              <a:defRPr sz="709"/>
            </a:lvl4pPr>
            <a:lvl5pPr marL="1296071" indent="0">
              <a:buNone/>
              <a:defRPr sz="709"/>
            </a:lvl5pPr>
            <a:lvl6pPr marL="1620088" indent="0">
              <a:buNone/>
              <a:defRPr sz="709"/>
            </a:lvl6pPr>
            <a:lvl7pPr marL="1944106" indent="0">
              <a:buNone/>
              <a:defRPr sz="709"/>
            </a:lvl7pPr>
            <a:lvl8pPr marL="2268123" indent="0">
              <a:buNone/>
              <a:defRPr sz="709"/>
            </a:lvl8pPr>
            <a:lvl9pPr marL="2592141" indent="0">
              <a:buNone/>
              <a:defRPr sz="70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5307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336021"/>
            <a:ext cx="2786871" cy="1176073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673450" y="725712"/>
            <a:ext cx="4374386" cy="3581889"/>
          </a:xfrm>
        </p:spPr>
        <p:txBody>
          <a:bodyPr anchor="t"/>
          <a:lstStyle>
            <a:lvl1pPr marL="0" indent="0">
              <a:buNone/>
              <a:defRPr sz="2268"/>
            </a:lvl1pPr>
            <a:lvl2pPr marL="324018" indent="0">
              <a:buNone/>
              <a:defRPr sz="1984"/>
            </a:lvl2pPr>
            <a:lvl3pPr marL="648035" indent="0">
              <a:buNone/>
              <a:defRPr sz="1701"/>
            </a:lvl3pPr>
            <a:lvl4pPr marL="972053" indent="0">
              <a:buNone/>
              <a:defRPr sz="1417"/>
            </a:lvl4pPr>
            <a:lvl5pPr marL="1296071" indent="0">
              <a:buNone/>
              <a:defRPr sz="1417"/>
            </a:lvl5pPr>
            <a:lvl6pPr marL="1620088" indent="0">
              <a:buNone/>
              <a:defRPr sz="1417"/>
            </a:lvl6pPr>
            <a:lvl7pPr marL="1944106" indent="0">
              <a:buNone/>
              <a:defRPr sz="1417"/>
            </a:lvl7pPr>
            <a:lvl8pPr marL="2268123" indent="0">
              <a:buNone/>
              <a:defRPr sz="1417"/>
            </a:lvl8pPr>
            <a:lvl9pPr marL="2592141" indent="0">
              <a:buNone/>
              <a:defRPr sz="141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5178" y="1512094"/>
            <a:ext cx="2786871" cy="2801341"/>
          </a:xfrm>
        </p:spPr>
        <p:txBody>
          <a:bodyPr/>
          <a:lstStyle>
            <a:lvl1pPr marL="0" indent="0">
              <a:buNone/>
              <a:defRPr sz="1134"/>
            </a:lvl1pPr>
            <a:lvl2pPr marL="324018" indent="0">
              <a:buNone/>
              <a:defRPr sz="992"/>
            </a:lvl2pPr>
            <a:lvl3pPr marL="648035" indent="0">
              <a:buNone/>
              <a:defRPr sz="850"/>
            </a:lvl3pPr>
            <a:lvl4pPr marL="972053" indent="0">
              <a:buNone/>
              <a:defRPr sz="709"/>
            </a:lvl4pPr>
            <a:lvl5pPr marL="1296071" indent="0">
              <a:buNone/>
              <a:defRPr sz="709"/>
            </a:lvl5pPr>
            <a:lvl6pPr marL="1620088" indent="0">
              <a:buNone/>
              <a:defRPr sz="709"/>
            </a:lvl6pPr>
            <a:lvl7pPr marL="1944106" indent="0">
              <a:buNone/>
              <a:defRPr sz="709"/>
            </a:lvl7pPr>
            <a:lvl8pPr marL="2268123" indent="0">
              <a:buNone/>
              <a:defRPr sz="709"/>
            </a:lvl8pPr>
            <a:lvl9pPr marL="2592141" indent="0">
              <a:buNone/>
              <a:defRPr sz="70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1767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94053" y="268350"/>
            <a:ext cx="7452658" cy="9742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053" y="1341750"/>
            <a:ext cx="7452658" cy="31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4052" y="4671624"/>
            <a:ext cx="1944172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161F11-405D-4977-AB20-AF00B3F63F87}" type="datetimeFigureOut">
              <a:rPr lang="ko-KR" altLang="en-US" smtClean="0"/>
              <a:t>2024-01-21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62253" y="4671624"/>
            <a:ext cx="2916258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102539" y="4671624"/>
            <a:ext cx="1944172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5180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48035" rtl="0" eaLnBrk="1" latinLnBrk="1" hangingPunct="1">
        <a:lnSpc>
          <a:spcPct val="90000"/>
        </a:lnSpc>
        <a:spcBef>
          <a:spcPct val="0"/>
        </a:spcBef>
        <a:buNone/>
        <a:defRPr sz="31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2009" indent="-162009" algn="l" defTabSz="648035" rtl="0" eaLnBrk="1" latinLnBrk="1" hangingPunct="1">
        <a:lnSpc>
          <a:spcPct val="90000"/>
        </a:lnSpc>
        <a:spcBef>
          <a:spcPts val="709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486026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2pPr>
      <a:lvl3pPr marL="810044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3pPr>
      <a:lvl4pPr marL="1134062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4pPr>
      <a:lvl5pPr marL="1458079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5pPr>
      <a:lvl6pPr marL="1782097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6pPr>
      <a:lvl7pPr marL="2106115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7pPr>
      <a:lvl8pPr marL="2430132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8pPr>
      <a:lvl9pPr marL="2754150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1pPr>
      <a:lvl2pPr marL="324018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2pPr>
      <a:lvl3pPr marL="648035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3pPr>
      <a:lvl4pPr marL="972053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4pPr>
      <a:lvl5pPr marL="1296071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5pPr>
      <a:lvl6pPr marL="1620088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6pPr>
      <a:lvl7pPr marL="1944106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7pPr>
      <a:lvl8pPr marL="2268123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8pPr>
      <a:lvl9pPr marL="2592141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sv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12" Type="http://schemas.openxmlformats.org/officeDocument/2006/relationships/image" Target="../media/image17.png"/><Relationship Id="rId17" Type="http://schemas.openxmlformats.org/officeDocument/2006/relationships/image" Target="../media/image22.sv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5" Type="http://schemas.openxmlformats.org/officeDocument/2006/relationships/image" Target="../media/image20.sv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svg"/><Relationship Id="rId1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57D68D5-E923-CC37-09CF-7F619ADCF6DA}"/>
              </a:ext>
            </a:extLst>
          </p:cNvPr>
          <p:cNvSpPr/>
          <p:nvPr/>
        </p:nvSpPr>
        <p:spPr>
          <a:xfrm>
            <a:off x="2813" y="0"/>
            <a:ext cx="8637950" cy="503872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" dirty="0"/>
          </a:p>
        </p:txBody>
      </p:sp>
      <p:pic>
        <p:nvPicPr>
          <p:cNvPr id="5" name="그림 4" descr="사람, 손가락, 손톱, 가위이(가) 표시된 사진&#10;&#10;자동 생성된 설명">
            <a:extLst>
              <a:ext uri="{FF2B5EF4-FFF2-40B4-BE49-F238E27FC236}">
                <a16:creationId xmlns:a16="http://schemas.microsoft.com/office/drawing/2014/main" id="{0F2BF5EC-58E1-8C53-138B-38F8E92F53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" y="3057"/>
            <a:ext cx="7257952" cy="503872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66332F8-966B-8F46-29A4-114DE18ED7FE}"/>
              </a:ext>
            </a:extLst>
          </p:cNvPr>
          <p:cNvSpPr/>
          <p:nvPr/>
        </p:nvSpPr>
        <p:spPr>
          <a:xfrm>
            <a:off x="4935582" y="439062"/>
            <a:ext cx="2918964" cy="1095809"/>
          </a:xfrm>
          <a:prstGeom prst="rect">
            <a:avLst/>
          </a:prstGeom>
          <a:noFill/>
        </p:spPr>
        <p:txBody>
          <a:bodyPr wrap="square" lIns="18283" tIns="9142" rIns="18283" bIns="9142">
            <a:spAutoFit/>
          </a:bodyPr>
          <a:lstStyle/>
          <a:p>
            <a:pPr algn="ctr"/>
            <a:r>
              <a:rPr lang="en-US" altLang="ko-KR" sz="7001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  <a:cs typeface="ADLaM Display" panose="020F0502020204030204" pitchFamily="2" charset="0"/>
              </a:rPr>
              <a:t>Black Jack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E929FEB-032C-F833-6148-99C8B9010D66}"/>
              </a:ext>
            </a:extLst>
          </p:cNvPr>
          <p:cNvSpPr/>
          <p:nvPr/>
        </p:nvSpPr>
        <p:spPr>
          <a:xfrm>
            <a:off x="6822691" y="1863736"/>
            <a:ext cx="900000" cy="48012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Play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A176196-50FB-C3E1-E301-B6DE815989E5}"/>
              </a:ext>
            </a:extLst>
          </p:cNvPr>
          <p:cNvSpPr/>
          <p:nvPr/>
        </p:nvSpPr>
        <p:spPr>
          <a:xfrm>
            <a:off x="6822691" y="2533718"/>
            <a:ext cx="900000" cy="48012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Rank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F9F12E9-D37A-AD5F-6BCB-975146554B2E}"/>
              </a:ext>
            </a:extLst>
          </p:cNvPr>
          <p:cNvSpPr/>
          <p:nvPr/>
        </p:nvSpPr>
        <p:spPr>
          <a:xfrm>
            <a:off x="6822691" y="3203700"/>
            <a:ext cx="900000" cy="48012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How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4788538-BA4F-D604-F685-524F7070D60A}"/>
              </a:ext>
            </a:extLst>
          </p:cNvPr>
          <p:cNvSpPr/>
          <p:nvPr/>
        </p:nvSpPr>
        <p:spPr>
          <a:xfrm>
            <a:off x="6822691" y="3873683"/>
            <a:ext cx="900000" cy="48012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Exit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AAABB7-6411-911F-0B17-D55AF8160F05}"/>
              </a:ext>
            </a:extLst>
          </p:cNvPr>
          <p:cNvSpPr txBox="1"/>
          <p:nvPr/>
        </p:nvSpPr>
        <p:spPr>
          <a:xfrm>
            <a:off x="7854546" y="0"/>
            <a:ext cx="77351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 dirty="0">
                <a:solidFill>
                  <a:schemeClr val="bg1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Ver 2.0.0</a:t>
            </a:r>
            <a:endParaRPr lang="ko-KR" altLang="en-US" sz="1500" b="1" dirty="0">
              <a:solidFill>
                <a:schemeClr val="bg1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7390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43905E9F-5CFE-4399-952D-CDC175B8C810}"/>
              </a:ext>
            </a:extLst>
          </p:cNvPr>
          <p:cNvGrpSpPr/>
          <p:nvPr/>
        </p:nvGrpSpPr>
        <p:grpSpPr>
          <a:xfrm>
            <a:off x="0" y="0"/>
            <a:ext cx="8640763" cy="5040313"/>
            <a:chOff x="0" y="0"/>
            <a:chExt cx="8640763" cy="5040313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76D7B325-A711-9D94-E434-C0A40990D3BD}"/>
                </a:ext>
              </a:extLst>
            </p:cNvPr>
            <p:cNvGrpSpPr/>
            <p:nvPr/>
          </p:nvGrpSpPr>
          <p:grpSpPr>
            <a:xfrm>
              <a:off x="0" y="0"/>
              <a:ext cx="8640763" cy="5040313"/>
              <a:chOff x="0" y="0"/>
              <a:chExt cx="8640763" cy="5040313"/>
            </a:xfrm>
          </p:grpSpPr>
          <p:grpSp>
            <p:nvGrpSpPr>
              <p:cNvPr id="5" name="그룹 4">
                <a:extLst>
                  <a:ext uri="{FF2B5EF4-FFF2-40B4-BE49-F238E27FC236}">
                    <a16:creationId xmlns:a16="http://schemas.microsoft.com/office/drawing/2014/main" id="{8C7D0050-F73D-52AE-4EEC-A6DB9600AAAF}"/>
                  </a:ext>
                </a:extLst>
              </p:cNvPr>
              <p:cNvGrpSpPr/>
              <p:nvPr/>
            </p:nvGrpSpPr>
            <p:grpSpPr>
              <a:xfrm>
                <a:off x="0" y="0"/>
                <a:ext cx="8640763" cy="5040313"/>
                <a:chOff x="0" y="0"/>
                <a:chExt cx="8640763" cy="5040313"/>
              </a:xfrm>
            </p:grpSpPr>
            <p:pic>
              <p:nvPicPr>
                <p:cNvPr id="3" name="그림 2">
                  <a:extLst>
                    <a:ext uri="{FF2B5EF4-FFF2-40B4-BE49-F238E27FC236}">
                      <a16:creationId xmlns:a16="http://schemas.microsoft.com/office/drawing/2014/main" id="{F40D7D15-CD51-4DC7-213F-AEC3A45EEFC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flipV="1">
                  <a:off x="0" y="0"/>
                  <a:ext cx="5040313" cy="5040313"/>
                </a:xfrm>
                <a:prstGeom prst="rect">
                  <a:avLst/>
                </a:prstGeom>
              </p:spPr>
            </p:pic>
            <p:sp>
              <p:nvSpPr>
                <p:cNvPr id="4" name="직사각형 3">
                  <a:extLst>
                    <a:ext uri="{FF2B5EF4-FFF2-40B4-BE49-F238E27FC236}">
                      <a16:creationId xmlns:a16="http://schemas.microsoft.com/office/drawing/2014/main" id="{0BE27A07-F3DE-C5BF-F473-AF365DBE26A9}"/>
                    </a:ext>
                  </a:extLst>
                </p:cNvPr>
                <p:cNvSpPr/>
                <p:nvPr/>
              </p:nvSpPr>
              <p:spPr>
                <a:xfrm>
                  <a:off x="4676775" y="0"/>
                  <a:ext cx="3963988" cy="5040313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51B8D362-06AA-FCE2-C00F-8D07509D64A0}"/>
                  </a:ext>
                </a:extLst>
              </p:cNvPr>
              <p:cNvSpPr/>
              <p:nvPr/>
            </p:nvSpPr>
            <p:spPr>
              <a:xfrm rot="16200000" flipV="1">
                <a:off x="1092597" y="2129627"/>
                <a:ext cx="514350" cy="546895"/>
              </a:xfrm>
              <a:prstGeom prst="ellipse">
                <a:avLst/>
              </a:prstGeom>
              <a:solidFill>
                <a:srgbClr val="F5EFF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FD205331-D937-1518-0F0E-566B16BF31BB}"/>
                </a:ext>
              </a:extLst>
            </p:cNvPr>
            <p:cNvSpPr/>
            <p:nvPr/>
          </p:nvSpPr>
          <p:spPr>
            <a:xfrm>
              <a:off x="1888388" y="2228851"/>
              <a:ext cx="6569813" cy="2466974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0197431A-B34E-19CA-90FE-F066716731AA}"/>
                </a:ext>
              </a:extLst>
            </p:cNvPr>
            <p:cNvSpPr/>
            <p:nvPr/>
          </p:nvSpPr>
          <p:spPr>
            <a:xfrm>
              <a:off x="1162051" y="2228851"/>
              <a:ext cx="380602" cy="360950"/>
            </a:xfrm>
            <a:prstGeom prst="rect">
              <a:avLst/>
            </a:prstGeom>
            <a:solidFill>
              <a:srgbClr val="F5EFF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solidFill>
                  <a:srgbClr val="000000"/>
                </a:solidFill>
                <a:latin typeface="나눔손글씨 느릿느릿체" panose="02000503000000000000" pitchFamily="2" charset="-127"/>
                <a:ea typeface="나눔손글씨 느릿느릿체" panose="02000503000000000000" pitchFamily="2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D00CC1C-0F59-EDB1-63AC-F40D2DA3D274}"/>
                </a:ext>
              </a:extLst>
            </p:cNvPr>
            <p:cNvSpPr/>
            <p:nvPr/>
          </p:nvSpPr>
          <p:spPr>
            <a:xfrm>
              <a:off x="1888388" y="2238329"/>
              <a:ext cx="6569813" cy="2466974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20000"/>
              </a:schemeClr>
            </a:solidFill>
            <a:ln w="28575">
              <a:solidFill>
                <a:schemeClr val="accent6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38AC2857-A238-4695-BF04-9297C2297233}"/>
                </a:ext>
              </a:extLst>
            </p:cNvPr>
            <p:cNvSpPr/>
            <p:nvPr/>
          </p:nvSpPr>
          <p:spPr>
            <a:xfrm>
              <a:off x="2105025" y="2466974"/>
              <a:ext cx="1406583" cy="2009685"/>
            </a:xfrm>
            <a:prstGeom prst="rect">
              <a:avLst/>
            </a:prstGeom>
            <a:solidFill>
              <a:srgbClr val="92D050">
                <a:alpha val="40000"/>
              </a:srgbClr>
            </a:solidFill>
            <a:ln w="28575">
              <a:solidFill>
                <a:srgbClr val="FFFFFF">
                  <a:alpha val="69804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BF35907C-4AC7-F59C-39A0-186612B4FE64}"/>
                </a:ext>
              </a:extLst>
            </p:cNvPr>
            <p:cNvSpPr/>
            <p:nvPr/>
          </p:nvSpPr>
          <p:spPr>
            <a:xfrm>
              <a:off x="3679319" y="2466974"/>
              <a:ext cx="1406583" cy="2009685"/>
            </a:xfrm>
            <a:prstGeom prst="rect">
              <a:avLst/>
            </a:prstGeom>
            <a:solidFill>
              <a:srgbClr val="92D050">
                <a:alpha val="40000"/>
              </a:srgbClr>
            </a:solidFill>
            <a:ln w="28575">
              <a:solidFill>
                <a:srgbClr val="FFFFFF">
                  <a:alpha val="69804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20EED46-0F01-50C8-3B4A-893308CA44DB}"/>
                </a:ext>
              </a:extLst>
            </p:cNvPr>
            <p:cNvSpPr/>
            <p:nvPr/>
          </p:nvSpPr>
          <p:spPr>
            <a:xfrm>
              <a:off x="5253613" y="2466974"/>
              <a:ext cx="1406583" cy="2009685"/>
            </a:xfrm>
            <a:prstGeom prst="rect">
              <a:avLst/>
            </a:prstGeom>
            <a:solidFill>
              <a:srgbClr val="92D050">
                <a:alpha val="40000"/>
              </a:srgbClr>
            </a:solidFill>
            <a:ln w="28575">
              <a:solidFill>
                <a:srgbClr val="FFFFFF">
                  <a:alpha val="69804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27C434F0-868C-20F7-AE57-251E86DF7D32}"/>
                </a:ext>
              </a:extLst>
            </p:cNvPr>
            <p:cNvSpPr/>
            <p:nvPr/>
          </p:nvSpPr>
          <p:spPr>
            <a:xfrm>
              <a:off x="6827906" y="2466974"/>
              <a:ext cx="1406583" cy="2009685"/>
            </a:xfrm>
            <a:prstGeom prst="rect">
              <a:avLst/>
            </a:prstGeom>
            <a:solidFill>
              <a:srgbClr val="92D050">
                <a:alpha val="40000"/>
              </a:srgbClr>
            </a:solidFill>
            <a:ln w="28575">
              <a:solidFill>
                <a:srgbClr val="FFFFFF">
                  <a:alpha val="69804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37D23049-8D07-F34E-D28A-14E643557E3E}"/>
              </a:ext>
            </a:extLst>
          </p:cNvPr>
          <p:cNvSpPr/>
          <p:nvPr/>
        </p:nvSpPr>
        <p:spPr>
          <a:xfrm>
            <a:off x="1964588" y="582703"/>
            <a:ext cx="900000" cy="480127"/>
          </a:xfrm>
          <a:prstGeom prst="rect">
            <a:avLst/>
          </a:prstGeom>
          <a:solidFill>
            <a:schemeClr val="accent5">
              <a:lumMod val="7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GO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D7FBEC5-C39E-88EA-5866-E3B9C9ACA3A2}"/>
              </a:ext>
            </a:extLst>
          </p:cNvPr>
          <p:cNvSpPr/>
          <p:nvPr/>
        </p:nvSpPr>
        <p:spPr>
          <a:xfrm>
            <a:off x="1964588" y="1272822"/>
            <a:ext cx="900000" cy="480127"/>
          </a:xfrm>
          <a:prstGeom prst="rect">
            <a:avLst/>
          </a:prstGeom>
          <a:solidFill>
            <a:srgbClr val="C00000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STOP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8ED7383-5824-E840-493E-3CA64BB5B7A3}"/>
              </a:ext>
            </a:extLst>
          </p:cNvPr>
          <p:cNvSpPr/>
          <p:nvPr/>
        </p:nvSpPr>
        <p:spPr>
          <a:xfrm>
            <a:off x="6249981" y="167480"/>
            <a:ext cx="2208220" cy="727870"/>
          </a:xfrm>
          <a:prstGeom prst="rect">
            <a:avLst/>
          </a:prstGeom>
          <a:pattFill prst="pct5">
            <a:fgClr>
              <a:schemeClr val="tx1">
                <a:lumMod val="65000"/>
                <a:lumOff val="35000"/>
              </a:schemeClr>
            </a:fgClr>
            <a:bgClr>
              <a:schemeClr val="tx1"/>
            </a:bgClr>
          </a:patt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5000" dirty="0">
              <a:latin typeface="나눔손글씨 옥비체" panose="02000503000000000000" pitchFamily="2" charset="-127"/>
              <a:ea typeface="나눔손글씨 옥비체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214EB23-C74A-583E-A7A3-8449EBF22138}"/>
              </a:ext>
            </a:extLst>
          </p:cNvPr>
          <p:cNvSpPr/>
          <p:nvPr/>
        </p:nvSpPr>
        <p:spPr>
          <a:xfrm>
            <a:off x="6854029" y="1062830"/>
            <a:ext cx="1604172" cy="450056"/>
          </a:xfrm>
          <a:prstGeom prst="rect">
            <a:avLst/>
          </a:prstGeom>
          <a:pattFill prst="pct5">
            <a:fgClr>
              <a:schemeClr val="tx1">
                <a:lumMod val="65000"/>
                <a:lumOff val="35000"/>
              </a:schemeClr>
            </a:fgClr>
            <a:bgClr>
              <a:schemeClr val="tx1"/>
            </a:bgClr>
          </a:patt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500" dirty="0">
              <a:latin typeface="나눔손글씨 다시 시작해" panose="02000503000000000000" pitchFamily="2" charset="-127"/>
              <a:ea typeface="나눔손글씨 다시 시작해" panose="02000503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F3524A2-307D-F520-5727-7781EBF706AA}"/>
              </a:ext>
            </a:extLst>
          </p:cNvPr>
          <p:cNvSpPr/>
          <p:nvPr/>
        </p:nvSpPr>
        <p:spPr>
          <a:xfrm>
            <a:off x="6854029" y="1609724"/>
            <a:ext cx="1604172" cy="450056"/>
          </a:xfrm>
          <a:prstGeom prst="rect">
            <a:avLst/>
          </a:prstGeom>
          <a:pattFill prst="pct5">
            <a:fgClr>
              <a:schemeClr val="tx1">
                <a:lumMod val="65000"/>
                <a:lumOff val="35000"/>
              </a:schemeClr>
            </a:fgClr>
            <a:bgClr>
              <a:schemeClr val="tx1"/>
            </a:bgClr>
          </a:patt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500" dirty="0">
              <a:latin typeface="나눔손글씨 다시 시작해" panose="02000503000000000000" pitchFamily="2" charset="-127"/>
              <a:ea typeface="나눔손글씨 다시 시작해" panose="02000503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9EA7E48-81B4-D971-FED9-19E6B6DD4FC8}"/>
              </a:ext>
            </a:extLst>
          </p:cNvPr>
          <p:cNvSpPr/>
          <p:nvPr/>
        </p:nvSpPr>
        <p:spPr>
          <a:xfrm>
            <a:off x="3121572" y="260131"/>
            <a:ext cx="2796571" cy="16337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200" dirty="0">
              <a:solidFill>
                <a:srgbClr val="0070C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0015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9A61F22-5CBC-C204-3CAE-180DD03372AC}"/>
              </a:ext>
            </a:extLst>
          </p:cNvPr>
          <p:cNvSpPr/>
          <p:nvPr/>
        </p:nvSpPr>
        <p:spPr>
          <a:xfrm>
            <a:off x="561975" y="323849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" name="그래픽 6" descr="스페이드 세트 단색으로 채워진">
            <a:extLst>
              <a:ext uri="{FF2B5EF4-FFF2-40B4-BE49-F238E27FC236}">
                <a16:creationId xmlns:a16="http://schemas.microsoft.com/office/drawing/2014/main" id="{3A83F510-268C-7025-73D7-6F386F412A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8066" y="871492"/>
            <a:ext cx="914400" cy="9144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19C79CD-25CC-4F97-8819-A481861A6ACD}"/>
              </a:ext>
            </a:extLst>
          </p:cNvPr>
          <p:cNvSpPr/>
          <p:nvPr/>
        </p:nvSpPr>
        <p:spPr>
          <a:xfrm>
            <a:off x="561975" y="2714662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3" name="그래픽 12" descr="다이아몬드 단색으로 채워진">
            <a:extLst>
              <a:ext uri="{FF2B5EF4-FFF2-40B4-BE49-F238E27FC236}">
                <a16:creationId xmlns:a16="http://schemas.microsoft.com/office/drawing/2014/main" id="{FD8A74EC-2599-43F8-E8C6-C047F0F140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8066" y="3262304"/>
            <a:ext cx="914400" cy="91440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83FD049A-983B-AF20-B2D5-70BF74568417}"/>
              </a:ext>
            </a:extLst>
          </p:cNvPr>
          <p:cNvSpPr/>
          <p:nvPr/>
        </p:nvSpPr>
        <p:spPr>
          <a:xfrm>
            <a:off x="600074" y="2742474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A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2272EF9-F6DE-2923-A36E-8C441EE2ECB4}"/>
              </a:ext>
            </a:extLst>
          </p:cNvPr>
          <p:cNvSpPr/>
          <p:nvPr/>
        </p:nvSpPr>
        <p:spPr>
          <a:xfrm flipV="1">
            <a:off x="1673283" y="4385006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A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8BEE396-39FA-DCB9-57D0-A98602A24B8E}"/>
              </a:ext>
            </a:extLst>
          </p:cNvPr>
          <p:cNvSpPr/>
          <p:nvPr/>
        </p:nvSpPr>
        <p:spPr>
          <a:xfrm>
            <a:off x="600074" y="352424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A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E087332-1F22-9FDB-2874-05C0823F24BD}"/>
              </a:ext>
            </a:extLst>
          </p:cNvPr>
          <p:cNvSpPr/>
          <p:nvPr/>
        </p:nvSpPr>
        <p:spPr>
          <a:xfrm flipV="1">
            <a:off x="1673283" y="1987651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A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CA123E1-B6A0-C7DF-60FF-3F76126EF0D2}"/>
              </a:ext>
            </a:extLst>
          </p:cNvPr>
          <p:cNvSpPr/>
          <p:nvPr/>
        </p:nvSpPr>
        <p:spPr>
          <a:xfrm>
            <a:off x="2643020" y="323849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래픽 2" descr="스페이드 세트 단색으로 채워진">
            <a:extLst>
              <a:ext uri="{FF2B5EF4-FFF2-40B4-BE49-F238E27FC236}">
                <a16:creationId xmlns:a16="http://schemas.microsoft.com/office/drawing/2014/main" id="{6E10AEAA-2BE0-37EC-06DC-62AB42EA11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28051" y="611577"/>
            <a:ext cx="415853" cy="41585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E981A4-E6BE-203F-A006-F240F23BF3D9}"/>
              </a:ext>
            </a:extLst>
          </p:cNvPr>
          <p:cNvSpPr/>
          <p:nvPr/>
        </p:nvSpPr>
        <p:spPr>
          <a:xfrm>
            <a:off x="2681119" y="352424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2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ABD8060-F486-1EA5-130D-8AE491AEE77C}"/>
              </a:ext>
            </a:extLst>
          </p:cNvPr>
          <p:cNvSpPr/>
          <p:nvPr/>
        </p:nvSpPr>
        <p:spPr>
          <a:xfrm flipV="1">
            <a:off x="3754328" y="1987651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2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ACD8EE9-3005-3FDB-5BD5-9DB871FB4A36}"/>
              </a:ext>
            </a:extLst>
          </p:cNvPr>
          <p:cNvSpPr/>
          <p:nvPr/>
        </p:nvSpPr>
        <p:spPr>
          <a:xfrm>
            <a:off x="4802895" y="323849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5466903-06D8-A66A-3708-76A97780F0A2}"/>
              </a:ext>
            </a:extLst>
          </p:cNvPr>
          <p:cNvSpPr/>
          <p:nvPr/>
        </p:nvSpPr>
        <p:spPr>
          <a:xfrm>
            <a:off x="4840994" y="352424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3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E28923-8A1E-5420-0F3B-BA6172FC7B12}"/>
              </a:ext>
            </a:extLst>
          </p:cNvPr>
          <p:cNvSpPr/>
          <p:nvPr/>
        </p:nvSpPr>
        <p:spPr>
          <a:xfrm flipV="1">
            <a:off x="5914203" y="1987651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3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618DE17-253D-FD92-1C92-0B1312467CA6}"/>
              </a:ext>
            </a:extLst>
          </p:cNvPr>
          <p:cNvSpPr/>
          <p:nvPr/>
        </p:nvSpPr>
        <p:spPr>
          <a:xfrm>
            <a:off x="6819078" y="323849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5C9CD183-F149-4840-B4F6-7E6A80E5A18C}"/>
              </a:ext>
            </a:extLst>
          </p:cNvPr>
          <p:cNvSpPr/>
          <p:nvPr/>
        </p:nvSpPr>
        <p:spPr>
          <a:xfrm>
            <a:off x="6857177" y="352424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4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F6B6AC7-47ED-B359-B633-02883D0BF0DD}"/>
              </a:ext>
            </a:extLst>
          </p:cNvPr>
          <p:cNvSpPr/>
          <p:nvPr/>
        </p:nvSpPr>
        <p:spPr>
          <a:xfrm flipV="1">
            <a:off x="7930386" y="1987651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4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52CC8A16-E809-BD98-047B-0E3DA264DF59}"/>
              </a:ext>
            </a:extLst>
          </p:cNvPr>
          <p:cNvSpPr/>
          <p:nvPr/>
        </p:nvSpPr>
        <p:spPr>
          <a:xfrm>
            <a:off x="2681119" y="2706779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3" name="그래픽 32" descr="다이아몬드 단색으로 채워진">
            <a:extLst>
              <a:ext uri="{FF2B5EF4-FFF2-40B4-BE49-F238E27FC236}">
                <a16:creationId xmlns:a16="http://schemas.microsoft.com/office/drawing/2014/main" id="{F8C374CF-D77D-B24B-41B6-7A1649D9C8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71560" y="2977693"/>
            <a:ext cx="417600" cy="417600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C8881C35-1732-3DAD-9B9A-7F1C9AA2D3EA}"/>
              </a:ext>
            </a:extLst>
          </p:cNvPr>
          <p:cNvSpPr/>
          <p:nvPr/>
        </p:nvSpPr>
        <p:spPr>
          <a:xfrm>
            <a:off x="2719218" y="2742474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2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FA3D210-E5EB-39E1-62D7-E368EC28DC84}"/>
              </a:ext>
            </a:extLst>
          </p:cNvPr>
          <p:cNvSpPr/>
          <p:nvPr/>
        </p:nvSpPr>
        <p:spPr>
          <a:xfrm flipV="1">
            <a:off x="3792427" y="4377123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2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F1C63F0-1C35-F772-74AE-F7852259758F}"/>
              </a:ext>
            </a:extLst>
          </p:cNvPr>
          <p:cNvSpPr/>
          <p:nvPr/>
        </p:nvSpPr>
        <p:spPr>
          <a:xfrm>
            <a:off x="4879093" y="2706779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87B52FD7-2B30-4433-C919-E8F473076AA4}"/>
              </a:ext>
            </a:extLst>
          </p:cNvPr>
          <p:cNvSpPr/>
          <p:nvPr/>
        </p:nvSpPr>
        <p:spPr>
          <a:xfrm>
            <a:off x="4917192" y="2742474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3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8C214D8-1DEE-2990-F714-F910475DA579}"/>
              </a:ext>
            </a:extLst>
          </p:cNvPr>
          <p:cNvSpPr/>
          <p:nvPr/>
        </p:nvSpPr>
        <p:spPr>
          <a:xfrm flipV="1">
            <a:off x="5990401" y="4377123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3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98C8B09-7696-506D-B9AB-08A55B44179A}"/>
              </a:ext>
            </a:extLst>
          </p:cNvPr>
          <p:cNvSpPr/>
          <p:nvPr/>
        </p:nvSpPr>
        <p:spPr>
          <a:xfrm>
            <a:off x="6895276" y="2706779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CA4E774A-21EA-9086-DB98-CC6521783995}"/>
              </a:ext>
            </a:extLst>
          </p:cNvPr>
          <p:cNvSpPr/>
          <p:nvPr/>
        </p:nvSpPr>
        <p:spPr>
          <a:xfrm>
            <a:off x="6933375" y="2742474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4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9DE902BF-A4AF-B43F-9B78-70CD1CA730D3}"/>
              </a:ext>
            </a:extLst>
          </p:cNvPr>
          <p:cNvSpPr/>
          <p:nvPr/>
        </p:nvSpPr>
        <p:spPr>
          <a:xfrm flipV="1">
            <a:off x="8006584" y="4377123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4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pic>
        <p:nvPicPr>
          <p:cNvPr id="50" name="그래픽 49" descr="스페이드 세트 단색으로 채워진">
            <a:extLst>
              <a:ext uri="{FF2B5EF4-FFF2-40B4-BE49-F238E27FC236}">
                <a16:creationId xmlns:a16="http://schemas.microsoft.com/office/drawing/2014/main" id="{C7AB5EEA-D37C-9EDC-7CC1-0632332034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3128051" y="1592154"/>
            <a:ext cx="415853" cy="415853"/>
          </a:xfrm>
          <a:prstGeom prst="rect">
            <a:avLst/>
          </a:prstGeom>
        </p:spPr>
      </p:pic>
      <p:pic>
        <p:nvPicPr>
          <p:cNvPr id="51" name="그래픽 50" descr="다이아몬드 단색으로 채워진">
            <a:extLst>
              <a:ext uri="{FF2B5EF4-FFF2-40B4-BE49-F238E27FC236}">
                <a16:creationId xmlns:a16="http://schemas.microsoft.com/office/drawing/2014/main" id="{94B58569-179D-4165-7978-6E16945A72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71560" y="4044153"/>
            <a:ext cx="417600" cy="417600"/>
          </a:xfrm>
          <a:prstGeom prst="rect">
            <a:avLst/>
          </a:prstGeom>
        </p:spPr>
      </p:pic>
      <p:pic>
        <p:nvPicPr>
          <p:cNvPr id="52" name="그래픽 51" descr="다이아몬드 단색으로 채워진">
            <a:extLst>
              <a:ext uri="{FF2B5EF4-FFF2-40B4-BE49-F238E27FC236}">
                <a16:creationId xmlns:a16="http://schemas.microsoft.com/office/drawing/2014/main" id="{D3B7F9B7-9CD2-EBBE-ED35-5B142C0E38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85417" y="2977693"/>
            <a:ext cx="417600" cy="417600"/>
          </a:xfrm>
          <a:prstGeom prst="rect">
            <a:avLst/>
          </a:prstGeom>
        </p:spPr>
      </p:pic>
      <p:pic>
        <p:nvPicPr>
          <p:cNvPr id="53" name="그래픽 52" descr="다이아몬드 단색으로 채워진">
            <a:extLst>
              <a:ext uri="{FF2B5EF4-FFF2-40B4-BE49-F238E27FC236}">
                <a16:creationId xmlns:a16="http://schemas.microsoft.com/office/drawing/2014/main" id="{1296CCFF-DA18-D1C8-408B-B1A467325E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85417" y="4044153"/>
            <a:ext cx="417600" cy="417600"/>
          </a:xfrm>
          <a:prstGeom prst="rect">
            <a:avLst/>
          </a:prstGeom>
        </p:spPr>
      </p:pic>
      <p:pic>
        <p:nvPicPr>
          <p:cNvPr id="54" name="그래픽 53" descr="다이아몬드 단색으로 채워진">
            <a:extLst>
              <a:ext uri="{FF2B5EF4-FFF2-40B4-BE49-F238E27FC236}">
                <a16:creationId xmlns:a16="http://schemas.microsoft.com/office/drawing/2014/main" id="{9A379C0D-F971-D771-E0A3-5799B20904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85417" y="3510704"/>
            <a:ext cx="417600" cy="417600"/>
          </a:xfrm>
          <a:prstGeom prst="rect">
            <a:avLst/>
          </a:prstGeom>
        </p:spPr>
      </p:pic>
      <p:pic>
        <p:nvPicPr>
          <p:cNvPr id="55" name="그래픽 54" descr="다이아몬드 단색으로 채워진">
            <a:extLst>
              <a:ext uri="{FF2B5EF4-FFF2-40B4-BE49-F238E27FC236}">
                <a16:creationId xmlns:a16="http://schemas.microsoft.com/office/drawing/2014/main" id="{193F63B5-A257-C2A8-EEB2-2A5AD0AC9B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00003" y="2977693"/>
            <a:ext cx="417600" cy="417600"/>
          </a:xfrm>
          <a:prstGeom prst="rect">
            <a:avLst/>
          </a:prstGeom>
        </p:spPr>
      </p:pic>
      <p:pic>
        <p:nvPicPr>
          <p:cNvPr id="56" name="그래픽 55" descr="다이아몬드 단색으로 채워진">
            <a:extLst>
              <a:ext uri="{FF2B5EF4-FFF2-40B4-BE49-F238E27FC236}">
                <a16:creationId xmlns:a16="http://schemas.microsoft.com/office/drawing/2014/main" id="{3F58D15E-1440-AD09-4EFF-2A3398D218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00003" y="4044153"/>
            <a:ext cx="417600" cy="417600"/>
          </a:xfrm>
          <a:prstGeom prst="rect">
            <a:avLst/>
          </a:prstGeom>
        </p:spPr>
      </p:pic>
      <p:pic>
        <p:nvPicPr>
          <p:cNvPr id="57" name="그래픽 56" descr="다이아몬드 단색으로 채워진">
            <a:extLst>
              <a:ext uri="{FF2B5EF4-FFF2-40B4-BE49-F238E27FC236}">
                <a16:creationId xmlns:a16="http://schemas.microsoft.com/office/drawing/2014/main" id="{38C731EF-620A-9E10-8458-E063BBA57D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00875" y="2977693"/>
            <a:ext cx="417600" cy="417600"/>
          </a:xfrm>
          <a:prstGeom prst="rect">
            <a:avLst/>
          </a:prstGeom>
        </p:spPr>
      </p:pic>
      <p:pic>
        <p:nvPicPr>
          <p:cNvPr id="58" name="그래픽 57" descr="다이아몬드 단색으로 채워진">
            <a:extLst>
              <a:ext uri="{FF2B5EF4-FFF2-40B4-BE49-F238E27FC236}">
                <a16:creationId xmlns:a16="http://schemas.microsoft.com/office/drawing/2014/main" id="{882D44BA-E09A-4B98-954A-0FA48F4396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00875" y="4044153"/>
            <a:ext cx="417600" cy="417600"/>
          </a:xfrm>
          <a:prstGeom prst="rect">
            <a:avLst/>
          </a:prstGeom>
        </p:spPr>
      </p:pic>
      <p:pic>
        <p:nvPicPr>
          <p:cNvPr id="59" name="그래픽 58" descr="스페이드 세트 단색으로 채워진">
            <a:extLst>
              <a:ext uri="{FF2B5EF4-FFF2-40B4-BE49-F238E27FC236}">
                <a16:creationId xmlns:a16="http://schemas.microsoft.com/office/drawing/2014/main" id="{0232396B-AA6A-11E1-153D-3558BF0DC9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15386" y="611577"/>
            <a:ext cx="415853" cy="415853"/>
          </a:xfrm>
          <a:prstGeom prst="rect">
            <a:avLst/>
          </a:prstGeom>
        </p:spPr>
      </p:pic>
      <p:pic>
        <p:nvPicPr>
          <p:cNvPr id="60" name="그래픽 59" descr="스페이드 세트 단색으로 채워진">
            <a:extLst>
              <a:ext uri="{FF2B5EF4-FFF2-40B4-BE49-F238E27FC236}">
                <a16:creationId xmlns:a16="http://schemas.microsoft.com/office/drawing/2014/main" id="{1E07E68C-129E-8E03-6CB7-D01631CD6B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5315386" y="1592154"/>
            <a:ext cx="415853" cy="415853"/>
          </a:xfrm>
          <a:prstGeom prst="rect">
            <a:avLst/>
          </a:prstGeom>
        </p:spPr>
      </p:pic>
      <p:pic>
        <p:nvPicPr>
          <p:cNvPr id="61" name="그래픽 60" descr="스페이드 세트 단색으로 채워진">
            <a:extLst>
              <a:ext uri="{FF2B5EF4-FFF2-40B4-BE49-F238E27FC236}">
                <a16:creationId xmlns:a16="http://schemas.microsoft.com/office/drawing/2014/main" id="{CE6EC5F3-D153-B693-3E38-758602CDDB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15386" y="1101865"/>
            <a:ext cx="415853" cy="415853"/>
          </a:xfrm>
          <a:prstGeom prst="rect">
            <a:avLst/>
          </a:prstGeom>
        </p:spPr>
      </p:pic>
      <p:pic>
        <p:nvPicPr>
          <p:cNvPr id="62" name="그래픽 61" descr="스페이드 세트 단색으로 채워진">
            <a:extLst>
              <a:ext uri="{FF2B5EF4-FFF2-40B4-BE49-F238E27FC236}">
                <a16:creationId xmlns:a16="http://schemas.microsoft.com/office/drawing/2014/main" id="{EC131C55-1FF6-DE29-6E9F-CE615C329F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41515" y="611577"/>
            <a:ext cx="415853" cy="415853"/>
          </a:xfrm>
          <a:prstGeom prst="rect">
            <a:avLst/>
          </a:prstGeom>
        </p:spPr>
      </p:pic>
      <p:pic>
        <p:nvPicPr>
          <p:cNvPr id="63" name="그래픽 62" descr="스페이드 세트 단색으로 채워진">
            <a:extLst>
              <a:ext uri="{FF2B5EF4-FFF2-40B4-BE49-F238E27FC236}">
                <a16:creationId xmlns:a16="http://schemas.microsoft.com/office/drawing/2014/main" id="{C97D4911-5BD3-22EE-375A-3036639797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7141515" y="1592154"/>
            <a:ext cx="415853" cy="415853"/>
          </a:xfrm>
          <a:prstGeom prst="rect">
            <a:avLst/>
          </a:prstGeom>
        </p:spPr>
      </p:pic>
      <p:pic>
        <p:nvPicPr>
          <p:cNvPr id="64" name="그래픽 63" descr="스페이드 세트 단색으로 채워진">
            <a:extLst>
              <a:ext uri="{FF2B5EF4-FFF2-40B4-BE49-F238E27FC236}">
                <a16:creationId xmlns:a16="http://schemas.microsoft.com/office/drawing/2014/main" id="{FA73E99F-9967-A0EE-1C95-B8CA3462C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28005" y="611577"/>
            <a:ext cx="415853" cy="415853"/>
          </a:xfrm>
          <a:prstGeom prst="rect">
            <a:avLst/>
          </a:prstGeom>
        </p:spPr>
      </p:pic>
      <p:pic>
        <p:nvPicPr>
          <p:cNvPr id="65" name="그래픽 64" descr="스페이드 세트 단색으로 채워진">
            <a:extLst>
              <a:ext uri="{FF2B5EF4-FFF2-40B4-BE49-F238E27FC236}">
                <a16:creationId xmlns:a16="http://schemas.microsoft.com/office/drawing/2014/main" id="{ABC9518B-502D-B48E-F32B-09EC6A407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7528005" y="1592154"/>
            <a:ext cx="415853" cy="415853"/>
          </a:xfrm>
          <a:prstGeom prst="rect">
            <a:avLst/>
          </a:prstGeom>
        </p:spPr>
      </p:pic>
      <p:sp>
        <p:nvSpPr>
          <p:cNvPr id="66" name="직사각형 65">
            <a:extLst>
              <a:ext uri="{FF2B5EF4-FFF2-40B4-BE49-F238E27FC236}">
                <a16:creationId xmlns:a16="http://schemas.microsoft.com/office/drawing/2014/main" id="{0AF320CB-1F24-924D-29AD-4965E194EBD6}"/>
              </a:ext>
            </a:extLst>
          </p:cNvPr>
          <p:cNvSpPr/>
          <p:nvPr/>
        </p:nvSpPr>
        <p:spPr>
          <a:xfrm>
            <a:off x="815619" y="1613007"/>
            <a:ext cx="9144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1 or 11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8E38A1D6-DDF9-106E-C0C8-C0FF150E569C}"/>
              </a:ext>
            </a:extLst>
          </p:cNvPr>
          <p:cNvSpPr/>
          <p:nvPr/>
        </p:nvSpPr>
        <p:spPr>
          <a:xfrm>
            <a:off x="815619" y="4078888"/>
            <a:ext cx="914400" cy="2952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1 or 11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2563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9A61F22-5CBC-C204-3CAE-180DD03372AC}"/>
              </a:ext>
            </a:extLst>
          </p:cNvPr>
          <p:cNvSpPr/>
          <p:nvPr/>
        </p:nvSpPr>
        <p:spPr>
          <a:xfrm>
            <a:off x="561975" y="323849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19C79CD-25CC-4F97-8819-A481861A6ACD}"/>
              </a:ext>
            </a:extLst>
          </p:cNvPr>
          <p:cNvSpPr/>
          <p:nvPr/>
        </p:nvSpPr>
        <p:spPr>
          <a:xfrm>
            <a:off x="561975" y="2706779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3FD049A-983B-AF20-B2D5-70BF74568417}"/>
              </a:ext>
            </a:extLst>
          </p:cNvPr>
          <p:cNvSpPr/>
          <p:nvPr/>
        </p:nvSpPr>
        <p:spPr>
          <a:xfrm>
            <a:off x="600074" y="2742474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5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2272EF9-F6DE-2923-A36E-8C441EE2ECB4}"/>
              </a:ext>
            </a:extLst>
          </p:cNvPr>
          <p:cNvSpPr/>
          <p:nvPr/>
        </p:nvSpPr>
        <p:spPr>
          <a:xfrm flipV="1">
            <a:off x="1673283" y="4377123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5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8BEE396-39FA-DCB9-57D0-A98602A24B8E}"/>
              </a:ext>
            </a:extLst>
          </p:cNvPr>
          <p:cNvSpPr/>
          <p:nvPr/>
        </p:nvSpPr>
        <p:spPr>
          <a:xfrm>
            <a:off x="600074" y="352424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5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E087332-1F22-9FDB-2874-05C0823F24BD}"/>
              </a:ext>
            </a:extLst>
          </p:cNvPr>
          <p:cNvSpPr/>
          <p:nvPr/>
        </p:nvSpPr>
        <p:spPr>
          <a:xfrm flipV="1">
            <a:off x="1673283" y="1987651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5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CA123E1-B6A0-C7DF-60FF-3F76126EF0D2}"/>
              </a:ext>
            </a:extLst>
          </p:cNvPr>
          <p:cNvSpPr/>
          <p:nvPr/>
        </p:nvSpPr>
        <p:spPr>
          <a:xfrm>
            <a:off x="2721850" y="323849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AE981A4-E6BE-203F-A006-F240F23BF3D9}"/>
              </a:ext>
            </a:extLst>
          </p:cNvPr>
          <p:cNvSpPr/>
          <p:nvPr/>
        </p:nvSpPr>
        <p:spPr>
          <a:xfrm>
            <a:off x="2759949" y="352424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6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ABD8060-F486-1EA5-130D-8AE491AEE77C}"/>
              </a:ext>
            </a:extLst>
          </p:cNvPr>
          <p:cNvSpPr/>
          <p:nvPr/>
        </p:nvSpPr>
        <p:spPr>
          <a:xfrm flipV="1">
            <a:off x="3833158" y="1987651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6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ACD8EE9-3005-3FDB-5BD5-9DB871FB4A36}"/>
              </a:ext>
            </a:extLst>
          </p:cNvPr>
          <p:cNvSpPr/>
          <p:nvPr/>
        </p:nvSpPr>
        <p:spPr>
          <a:xfrm>
            <a:off x="4881725" y="323849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5466903-06D8-A66A-3708-76A97780F0A2}"/>
              </a:ext>
            </a:extLst>
          </p:cNvPr>
          <p:cNvSpPr/>
          <p:nvPr/>
        </p:nvSpPr>
        <p:spPr>
          <a:xfrm>
            <a:off x="4919824" y="352424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7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E28923-8A1E-5420-0F3B-BA6172FC7B12}"/>
              </a:ext>
            </a:extLst>
          </p:cNvPr>
          <p:cNvSpPr/>
          <p:nvPr/>
        </p:nvSpPr>
        <p:spPr>
          <a:xfrm flipV="1">
            <a:off x="5993033" y="1987651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7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618DE17-253D-FD92-1C92-0B1312467CA6}"/>
              </a:ext>
            </a:extLst>
          </p:cNvPr>
          <p:cNvSpPr/>
          <p:nvPr/>
        </p:nvSpPr>
        <p:spPr>
          <a:xfrm>
            <a:off x="6897908" y="323849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5C9CD183-F149-4840-B4F6-7E6A80E5A18C}"/>
              </a:ext>
            </a:extLst>
          </p:cNvPr>
          <p:cNvSpPr/>
          <p:nvPr/>
        </p:nvSpPr>
        <p:spPr>
          <a:xfrm>
            <a:off x="6936007" y="352424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8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F6B6AC7-47ED-B359-B633-02883D0BF0DD}"/>
              </a:ext>
            </a:extLst>
          </p:cNvPr>
          <p:cNvSpPr/>
          <p:nvPr/>
        </p:nvSpPr>
        <p:spPr>
          <a:xfrm flipV="1">
            <a:off x="8009216" y="1987651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8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52CC8A16-E809-BD98-047B-0E3DA264DF59}"/>
              </a:ext>
            </a:extLst>
          </p:cNvPr>
          <p:cNvSpPr/>
          <p:nvPr/>
        </p:nvSpPr>
        <p:spPr>
          <a:xfrm>
            <a:off x="2759949" y="2714662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C8881C35-1732-3DAD-9B9A-7F1C9AA2D3EA}"/>
              </a:ext>
            </a:extLst>
          </p:cNvPr>
          <p:cNvSpPr/>
          <p:nvPr/>
        </p:nvSpPr>
        <p:spPr>
          <a:xfrm>
            <a:off x="2798048" y="2742474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6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FA3D210-E5EB-39E1-62D7-E368EC28DC84}"/>
              </a:ext>
            </a:extLst>
          </p:cNvPr>
          <p:cNvSpPr/>
          <p:nvPr/>
        </p:nvSpPr>
        <p:spPr>
          <a:xfrm flipV="1">
            <a:off x="3871257" y="4385006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6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F1C63F0-1C35-F772-74AE-F7852259758F}"/>
              </a:ext>
            </a:extLst>
          </p:cNvPr>
          <p:cNvSpPr/>
          <p:nvPr/>
        </p:nvSpPr>
        <p:spPr>
          <a:xfrm>
            <a:off x="4957923" y="2706779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87B52FD7-2B30-4433-C919-E8F473076AA4}"/>
              </a:ext>
            </a:extLst>
          </p:cNvPr>
          <p:cNvSpPr/>
          <p:nvPr/>
        </p:nvSpPr>
        <p:spPr>
          <a:xfrm>
            <a:off x="4996022" y="2742474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7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8C214D8-1DEE-2990-F714-F910475DA579}"/>
              </a:ext>
            </a:extLst>
          </p:cNvPr>
          <p:cNvSpPr/>
          <p:nvPr/>
        </p:nvSpPr>
        <p:spPr>
          <a:xfrm flipV="1">
            <a:off x="6069231" y="4377123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7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98C8B09-7696-506D-B9AB-08A55B44179A}"/>
              </a:ext>
            </a:extLst>
          </p:cNvPr>
          <p:cNvSpPr/>
          <p:nvPr/>
        </p:nvSpPr>
        <p:spPr>
          <a:xfrm>
            <a:off x="6974106" y="2706779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CA4E774A-21EA-9086-DB98-CC6521783995}"/>
              </a:ext>
            </a:extLst>
          </p:cNvPr>
          <p:cNvSpPr/>
          <p:nvPr/>
        </p:nvSpPr>
        <p:spPr>
          <a:xfrm>
            <a:off x="7012205" y="2742474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8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9DE902BF-A4AF-B43F-9B78-70CD1CA730D3}"/>
              </a:ext>
            </a:extLst>
          </p:cNvPr>
          <p:cNvSpPr/>
          <p:nvPr/>
        </p:nvSpPr>
        <p:spPr>
          <a:xfrm flipV="1">
            <a:off x="8085414" y="4377123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8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pic>
        <p:nvPicPr>
          <p:cNvPr id="52" name="그래픽 51" descr="다이아몬드 단색으로 채워진">
            <a:extLst>
              <a:ext uri="{FF2B5EF4-FFF2-40B4-BE49-F238E27FC236}">
                <a16:creationId xmlns:a16="http://schemas.microsoft.com/office/drawing/2014/main" id="{D3B7F9B7-9CD2-EBBE-ED35-5B142C0E38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49265" y="2962935"/>
            <a:ext cx="417600" cy="417600"/>
          </a:xfrm>
          <a:prstGeom prst="rect">
            <a:avLst/>
          </a:prstGeom>
        </p:spPr>
      </p:pic>
      <p:pic>
        <p:nvPicPr>
          <p:cNvPr id="53" name="그래픽 52" descr="다이아몬드 단색으로 채워진">
            <a:extLst>
              <a:ext uri="{FF2B5EF4-FFF2-40B4-BE49-F238E27FC236}">
                <a16:creationId xmlns:a16="http://schemas.microsoft.com/office/drawing/2014/main" id="{1296CCFF-DA18-D1C8-408B-B1A467325E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49265" y="4029395"/>
            <a:ext cx="417600" cy="417600"/>
          </a:xfrm>
          <a:prstGeom prst="rect">
            <a:avLst/>
          </a:prstGeom>
        </p:spPr>
      </p:pic>
      <p:pic>
        <p:nvPicPr>
          <p:cNvPr id="54" name="그래픽 53" descr="다이아몬드 단색으로 채워진">
            <a:extLst>
              <a:ext uri="{FF2B5EF4-FFF2-40B4-BE49-F238E27FC236}">
                <a16:creationId xmlns:a16="http://schemas.microsoft.com/office/drawing/2014/main" id="{9A379C0D-F971-D771-E0A3-5799B2090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49265" y="3495946"/>
            <a:ext cx="417600" cy="417600"/>
          </a:xfrm>
          <a:prstGeom prst="rect">
            <a:avLst/>
          </a:prstGeom>
        </p:spPr>
      </p:pic>
      <p:pic>
        <p:nvPicPr>
          <p:cNvPr id="12" name="그래픽 11" descr="스페이드 세트 단색으로 채워진">
            <a:extLst>
              <a:ext uri="{FF2B5EF4-FFF2-40B4-BE49-F238E27FC236}">
                <a16:creationId xmlns:a16="http://schemas.microsoft.com/office/drawing/2014/main" id="{7BA8942C-84EA-4AA8-8742-439C5BE311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8760" y="611577"/>
            <a:ext cx="415853" cy="415853"/>
          </a:xfrm>
          <a:prstGeom prst="rect">
            <a:avLst/>
          </a:prstGeom>
        </p:spPr>
      </p:pic>
      <p:pic>
        <p:nvPicPr>
          <p:cNvPr id="27" name="그래픽 26" descr="스페이드 세트 단색으로 채워진">
            <a:extLst>
              <a:ext uri="{FF2B5EF4-FFF2-40B4-BE49-F238E27FC236}">
                <a16:creationId xmlns:a16="http://schemas.microsoft.com/office/drawing/2014/main" id="{33998D86-9FCD-1BE8-1236-FD6AD38C7A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V="1">
            <a:off x="878760" y="1592154"/>
            <a:ext cx="415853" cy="415853"/>
          </a:xfrm>
          <a:prstGeom prst="rect">
            <a:avLst/>
          </a:prstGeom>
        </p:spPr>
      </p:pic>
      <p:pic>
        <p:nvPicPr>
          <p:cNvPr id="39" name="그래픽 38" descr="스페이드 세트 단색으로 채워진">
            <a:extLst>
              <a:ext uri="{FF2B5EF4-FFF2-40B4-BE49-F238E27FC236}">
                <a16:creationId xmlns:a16="http://schemas.microsoft.com/office/drawing/2014/main" id="{6659877E-9595-1700-DAF1-ED9C6E5219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65250" y="611577"/>
            <a:ext cx="415853" cy="415853"/>
          </a:xfrm>
          <a:prstGeom prst="rect">
            <a:avLst/>
          </a:prstGeom>
        </p:spPr>
      </p:pic>
      <p:pic>
        <p:nvPicPr>
          <p:cNvPr id="45" name="그래픽 44" descr="스페이드 세트 단색으로 채워진">
            <a:extLst>
              <a:ext uri="{FF2B5EF4-FFF2-40B4-BE49-F238E27FC236}">
                <a16:creationId xmlns:a16="http://schemas.microsoft.com/office/drawing/2014/main" id="{1892753E-81BA-09CE-3EF2-4FEDAE272B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V="1">
            <a:off x="1265250" y="1592154"/>
            <a:ext cx="415853" cy="415853"/>
          </a:xfrm>
          <a:prstGeom prst="rect">
            <a:avLst/>
          </a:prstGeom>
        </p:spPr>
      </p:pic>
      <p:pic>
        <p:nvPicPr>
          <p:cNvPr id="66" name="그래픽 65" descr="스페이드 세트 단색으로 채워진">
            <a:extLst>
              <a:ext uri="{FF2B5EF4-FFF2-40B4-BE49-F238E27FC236}">
                <a16:creationId xmlns:a16="http://schemas.microsoft.com/office/drawing/2014/main" id="{8D0FEA6A-A58F-6625-25C0-2B21B86930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7323" y="1104264"/>
            <a:ext cx="415853" cy="415853"/>
          </a:xfrm>
          <a:prstGeom prst="rect">
            <a:avLst/>
          </a:prstGeom>
        </p:spPr>
      </p:pic>
      <p:pic>
        <p:nvPicPr>
          <p:cNvPr id="67" name="그래픽 66" descr="스페이드 세트 단색으로 채워진">
            <a:extLst>
              <a:ext uri="{FF2B5EF4-FFF2-40B4-BE49-F238E27FC236}">
                <a16:creationId xmlns:a16="http://schemas.microsoft.com/office/drawing/2014/main" id="{61038244-68CB-D403-8E83-DFFAE6046D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13052" y="611577"/>
            <a:ext cx="415853" cy="415853"/>
          </a:xfrm>
          <a:prstGeom prst="rect">
            <a:avLst/>
          </a:prstGeom>
        </p:spPr>
      </p:pic>
      <p:pic>
        <p:nvPicPr>
          <p:cNvPr id="68" name="그래픽 67" descr="스페이드 세트 단색으로 채워진">
            <a:extLst>
              <a:ext uri="{FF2B5EF4-FFF2-40B4-BE49-F238E27FC236}">
                <a16:creationId xmlns:a16="http://schemas.microsoft.com/office/drawing/2014/main" id="{DD8C350E-2158-FE14-E5EF-96F3BEA4D7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V="1">
            <a:off x="3013052" y="1592154"/>
            <a:ext cx="415853" cy="415853"/>
          </a:xfrm>
          <a:prstGeom prst="rect">
            <a:avLst/>
          </a:prstGeom>
        </p:spPr>
      </p:pic>
      <p:pic>
        <p:nvPicPr>
          <p:cNvPr id="69" name="그래픽 68" descr="스페이드 세트 단색으로 채워진">
            <a:extLst>
              <a:ext uri="{FF2B5EF4-FFF2-40B4-BE49-F238E27FC236}">
                <a16:creationId xmlns:a16="http://schemas.microsoft.com/office/drawing/2014/main" id="{8BB7D5C8-7165-8B2A-374C-3565AD400E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13052" y="1101865"/>
            <a:ext cx="415853" cy="415853"/>
          </a:xfrm>
          <a:prstGeom prst="rect">
            <a:avLst/>
          </a:prstGeom>
        </p:spPr>
      </p:pic>
      <p:pic>
        <p:nvPicPr>
          <p:cNvPr id="70" name="그래픽 69" descr="스페이드 세트 단색으로 채워진">
            <a:extLst>
              <a:ext uri="{FF2B5EF4-FFF2-40B4-BE49-F238E27FC236}">
                <a16:creationId xmlns:a16="http://schemas.microsoft.com/office/drawing/2014/main" id="{79B7F0FA-BC1C-4F20-FDD1-4AE187E2F6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55404" y="611577"/>
            <a:ext cx="415853" cy="415853"/>
          </a:xfrm>
          <a:prstGeom prst="rect">
            <a:avLst/>
          </a:prstGeom>
        </p:spPr>
      </p:pic>
      <p:pic>
        <p:nvPicPr>
          <p:cNvPr id="71" name="그래픽 70" descr="스페이드 세트 단색으로 채워진">
            <a:extLst>
              <a:ext uri="{FF2B5EF4-FFF2-40B4-BE49-F238E27FC236}">
                <a16:creationId xmlns:a16="http://schemas.microsoft.com/office/drawing/2014/main" id="{52B9F99B-915E-884C-1EBB-CF2CDDAB64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V="1">
            <a:off x="3455404" y="1592154"/>
            <a:ext cx="415853" cy="415853"/>
          </a:xfrm>
          <a:prstGeom prst="rect">
            <a:avLst/>
          </a:prstGeom>
        </p:spPr>
      </p:pic>
      <p:pic>
        <p:nvPicPr>
          <p:cNvPr id="72" name="그래픽 71" descr="스페이드 세트 단색으로 채워진">
            <a:extLst>
              <a:ext uri="{FF2B5EF4-FFF2-40B4-BE49-F238E27FC236}">
                <a16:creationId xmlns:a16="http://schemas.microsoft.com/office/drawing/2014/main" id="{A6EA5022-FC59-C4D8-FFAF-8602A455D0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55404" y="1101865"/>
            <a:ext cx="415853" cy="415853"/>
          </a:xfrm>
          <a:prstGeom prst="rect">
            <a:avLst/>
          </a:prstGeom>
        </p:spPr>
      </p:pic>
      <p:pic>
        <p:nvPicPr>
          <p:cNvPr id="73" name="그래픽 72" descr="스페이드 세트 단색으로 채워진">
            <a:extLst>
              <a:ext uri="{FF2B5EF4-FFF2-40B4-BE49-F238E27FC236}">
                <a16:creationId xmlns:a16="http://schemas.microsoft.com/office/drawing/2014/main" id="{F3B9CF54-3DB2-E00A-98EB-3514388514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57290" y="611577"/>
            <a:ext cx="415853" cy="415853"/>
          </a:xfrm>
          <a:prstGeom prst="rect">
            <a:avLst/>
          </a:prstGeom>
        </p:spPr>
      </p:pic>
      <p:pic>
        <p:nvPicPr>
          <p:cNvPr id="74" name="그래픽 73" descr="스페이드 세트 단색으로 채워진">
            <a:extLst>
              <a:ext uri="{FF2B5EF4-FFF2-40B4-BE49-F238E27FC236}">
                <a16:creationId xmlns:a16="http://schemas.microsoft.com/office/drawing/2014/main" id="{ED865527-C673-AA9F-CE91-6B1D7DCA40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V="1">
            <a:off x="5157290" y="1592154"/>
            <a:ext cx="415853" cy="415853"/>
          </a:xfrm>
          <a:prstGeom prst="rect">
            <a:avLst/>
          </a:prstGeom>
        </p:spPr>
      </p:pic>
      <p:pic>
        <p:nvPicPr>
          <p:cNvPr id="75" name="그래픽 74" descr="스페이드 세트 단색으로 채워진">
            <a:extLst>
              <a:ext uri="{FF2B5EF4-FFF2-40B4-BE49-F238E27FC236}">
                <a16:creationId xmlns:a16="http://schemas.microsoft.com/office/drawing/2014/main" id="{08EE7642-77F3-EC6F-C74D-4E8BD66E44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57290" y="1101865"/>
            <a:ext cx="415853" cy="415853"/>
          </a:xfrm>
          <a:prstGeom prst="rect">
            <a:avLst/>
          </a:prstGeom>
        </p:spPr>
      </p:pic>
      <p:pic>
        <p:nvPicPr>
          <p:cNvPr id="76" name="그래픽 75" descr="스페이드 세트 단색으로 채워진">
            <a:extLst>
              <a:ext uri="{FF2B5EF4-FFF2-40B4-BE49-F238E27FC236}">
                <a16:creationId xmlns:a16="http://schemas.microsoft.com/office/drawing/2014/main" id="{7ED2E27D-ACBD-9969-0FE4-2F81D67078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99642" y="611577"/>
            <a:ext cx="415853" cy="415853"/>
          </a:xfrm>
          <a:prstGeom prst="rect">
            <a:avLst/>
          </a:prstGeom>
        </p:spPr>
      </p:pic>
      <p:pic>
        <p:nvPicPr>
          <p:cNvPr id="77" name="그래픽 76" descr="스페이드 세트 단색으로 채워진">
            <a:extLst>
              <a:ext uri="{FF2B5EF4-FFF2-40B4-BE49-F238E27FC236}">
                <a16:creationId xmlns:a16="http://schemas.microsoft.com/office/drawing/2014/main" id="{820AC65C-D304-CAFF-DD69-3F56F463DC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V="1">
            <a:off x="5599642" y="1592154"/>
            <a:ext cx="415853" cy="415853"/>
          </a:xfrm>
          <a:prstGeom prst="rect">
            <a:avLst/>
          </a:prstGeom>
        </p:spPr>
      </p:pic>
      <p:pic>
        <p:nvPicPr>
          <p:cNvPr id="78" name="그래픽 77" descr="스페이드 세트 단색으로 채워진">
            <a:extLst>
              <a:ext uri="{FF2B5EF4-FFF2-40B4-BE49-F238E27FC236}">
                <a16:creationId xmlns:a16="http://schemas.microsoft.com/office/drawing/2014/main" id="{5D522578-509F-01A2-2678-2BF54CB5D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99642" y="1101865"/>
            <a:ext cx="415853" cy="415853"/>
          </a:xfrm>
          <a:prstGeom prst="rect">
            <a:avLst/>
          </a:prstGeom>
        </p:spPr>
      </p:pic>
      <p:pic>
        <p:nvPicPr>
          <p:cNvPr id="79" name="그래픽 78" descr="스페이드 세트 단색으로 채워진">
            <a:extLst>
              <a:ext uri="{FF2B5EF4-FFF2-40B4-BE49-F238E27FC236}">
                <a16:creationId xmlns:a16="http://schemas.microsoft.com/office/drawing/2014/main" id="{FC470E28-FA7B-1688-F36E-1A9F467FB3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78466" y="861443"/>
            <a:ext cx="415853" cy="415853"/>
          </a:xfrm>
          <a:prstGeom prst="rect">
            <a:avLst/>
          </a:prstGeom>
        </p:spPr>
      </p:pic>
      <p:pic>
        <p:nvPicPr>
          <p:cNvPr id="80" name="그래픽 79" descr="스페이드 세트 단색으로 채워진">
            <a:extLst>
              <a:ext uri="{FF2B5EF4-FFF2-40B4-BE49-F238E27FC236}">
                <a16:creationId xmlns:a16="http://schemas.microsoft.com/office/drawing/2014/main" id="{14C4DA33-C966-1194-853E-316E425668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82484" y="611577"/>
            <a:ext cx="415853" cy="415853"/>
          </a:xfrm>
          <a:prstGeom prst="rect">
            <a:avLst/>
          </a:prstGeom>
        </p:spPr>
      </p:pic>
      <p:pic>
        <p:nvPicPr>
          <p:cNvPr id="81" name="그래픽 80" descr="스페이드 세트 단색으로 채워진">
            <a:extLst>
              <a:ext uri="{FF2B5EF4-FFF2-40B4-BE49-F238E27FC236}">
                <a16:creationId xmlns:a16="http://schemas.microsoft.com/office/drawing/2014/main" id="{8CACEF99-E060-2F01-BD9C-1EDB4E85E1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V="1">
            <a:off x="7182484" y="1592154"/>
            <a:ext cx="415853" cy="415853"/>
          </a:xfrm>
          <a:prstGeom prst="rect">
            <a:avLst/>
          </a:prstGeom>
        </p:spPr>
      </p:pic>
      <p:pic>
        <p:nvPicPr>
          <p:cNvPr id="82" name="그래픽 81" descr="스페이드 세트 단색으로 채워진">
            <a:extLst>
              <a:ext uri="{FF2B5EF4-FFF2-40B4-BE49-F238E27FC236}">
                <a16:creationId xmlns:a16="http://schemas.microsoft.com/office/drawing/2014/main" id="{F42A3229-0633-9958-3391-B687D6E245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82484" y="1101865"/>
            <a:ext cx="415853" cy="415853"/>
          </a:xfrm>
          <a:prstGeom prst="rect">
            <a:avLst/>
          </a:prstGeom>
        </p:spPr>
      </p:pic>
      <p:pic>
        <p:nvPicPr>
          <p:cNvPr id="83" name="그래픽 82" descr="스페이드 세트 단색으로 채워진">
            <a:extLst>
              <a:ext uri="{FF2B5EF4-FFF2-40B4-BE49-F238E27FC236}">
                <a16:creationId xmlns:a16="http://schemas.microsoft.com/office/drawing/2014/main" id="{3B512331-FFAD-C1E8-C507-AB46936DE2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24836" y="611577"/>
            <a:ext cx="415853" cy="415853"/>
          </a:xfrm>
          <a:prstGeom prst="rect">
            <a:avLst/>
          </a:prstGeom>
        </p:spPr>
      </p:pic>
      <p:pic>
        <p:nvPicPr>
          <p:cNvPr id="84" name="그래픽 83" descr="스페이드 세트 단색으로 채워진">
            <a:extLst>
              <a:ext uri="{FF2B5EF4-FFF2-40B4-BE49-F238E27FC236}">
                <a16:creationId xmlns:a16="http://schemas.microsoft.com/office/drawing/2014/main" id="{00FB8E32-9D67-C3DE-C64C-D0036CF846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V="1">
            <a:off x="7624836" y="1592154"/>
            <a:ext cx="415853" cy="415853"/>
          </a:xfrm>
          <a:prstGeom prst="rect">
            <a:avLst/>
          </a:prstGeom>
        </p:spPr>
      </p:pic>
      <p:pic>
        <p:nvPicPr>
          <p:cNvPr id="85" name="그래픽 84" descr="스페이드 세트 단색으로 채워진">
            <a:extLst>
              <a:ext uri="{FF2B5EF4-FFF2-40B4-BE49-F238E27FC236}">
                <a16:creationId xmlns:a16="http://schemas.microsoft.com/office/drawing/2014/main" id="{CDE40BC3-B6F2-C32D-2BC5-5E7AAC18D9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24836" y="1101865"/>
            <a:ext cx="415853" cy="415853"/>
          </a:xfrm>
          <a:prstGeom prst="rect">
            <a:avLst/>
          </a:prstGeom>
        </p:spPr>
      </p:pic>
      <p:pic>
        <p:nvPicPr>
          <p:cNvPr id="86" name="그래픽 85" descr="스페이드 세트 단색으로 채워진">
            <a:extLst>
              <a:ext uri="{FF2B5EF4-FFF2-40B4-BE49-F238E27FC236}">
                <a16:creationId xmlns:a16="http://schemas.microsoft.com/office/drawing/2014/main" id="{2C8F1304-747D-1932-EF99-98125328C8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03660" y="861443"/>
            <a:ext cx="415853" cy="415853"/>
          </a:xfrm>
          <a:prstGeom prst="rect">
            <a:avLst/>
          </a:prstGeom>
        </p:spPr>
      </p:pic>
      <p:pic>
        <p:nvPicPr>
          <p:cNvPr id="87" name="그래픽 86" descr="스페이드 세트 단색으로 채워진">
            <a:extLst>
              <a:ext uri="{FF2B5EF4-FFF2-40B4-BE49-F238E27FC236}">
                <a16:creationId xmlns:a16="http://schemas.microsoft.com/office/drawing/2014/main" id="{082F6AF9-1A9A-AD8F-232D-CC055D8B95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V="1">
            <a:off x="7403660" y="1358650"/>
            <a:ext cx="415853" cy="415853"/>
          </a:xfrm>
          <a:prstGeom prst="rect">
            <a:avLst/>
          </a:prstGeom>
        </p:spPr>
      </p:pic>
      <p:pic>
        <p:nvPicPr>
          <p:cNvPr id="88" name="그래픽 87" descr="다이아몬드 단색으로 채워진">
            <a:extLst>
              <a:ext uri="{FF2B5EF4-FFF2-40B4-BE49-F238E27FC236}">
                <a16:creationId xmlns:a16="http://schemas.microsoft.com/office/drawing/2014/main" id="{F7F6E15B-71B5-B028-0E54-FA9DC386EC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2752" y="2977693"/>
            <a:ext cx="417600" cy="417600"/>
          </a:xfrm>
          <a:prstGeom prst="rect">
            <a:avLst/>
          </a:prstGeom>
        </p:spPr>
      </p:pic>
      <p:pic>
        <p:nvPicPr>
          <p:cNvPr id="89" name="그래픽 88" descr="다이아몬드 단색으로 채워진">
            <a:extLst>
              <a:ext uri="{FF2B5EF4-FFF2-40B4-BE49-F238E27FC236}">
                <a16:creationId xmlns:a16="http://schemas.microsoft.com/office/drawing/2014/main" id="{70084F18-32AF-7D6F-F9F9-E69A397038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2752" y="4044153"/>
            <a:ext cx="417600" cy="417600"/>
          </a:xfrm>
          <a:prstGeom prst="rect">
            <a:avLst/>
          </a:prstGeom>
        </p:spPr>
      </p:pic>
      <p:pic>
        <p:nvPicPr>
          <p:cNvPr id="91" name="그래픽 90" descr="다이아몬드 단색으로 채워진">
            <a:extLst>
              <a:ext uri="{FF2B5EF4-FFF2-40B4-BE49-F238E27FC236}">
                <a16:creationId xmlns:a16="http://schemas.microsoft.com/office/drawing/2014/main" id="{0A7672EF-36A3-A19F-1F51-CE480D89C5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77099" y="2977693"/>
            <a:ext cx="417600" cy="417600"/>
          </a:xfrm>
          <a:prstGeom prst="rect">
            <a:avLst/>
          </a:prstGeom>
        </p:spPr>
      </p:pic>
      <p:pic>
        <p:nvPicPr>
          <p:cNvPr id="92" name="그래픽 91" descr="다이아몬드 단색으로 채워진">
            <a:extLst>
              <a:ext uri="{FF2B5EF4-FFF2-40B4-BE49-F238E27FC236}">
                <a16:creationId xmlns:a16="http://schemas.microsoft.com/office/drawing/2014/main" id="{93DED367-6692-8155-6C6A-63C0EB4D6E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77099" y="4044153"/>
            <a:ext cx="417600" cy="417600"/>
          </a:xfrm>
          <a:prstGeom prst="rect">
            <a:avLst/>
          </a:prstGeom>
        </p:spPr>
      </p:pic>
      <p:pic>
        <p:nvPicPr>
          <p:cNvPr id="93" name="그래픽 92" descr="다이아몬드 단색으로 채워진">
            <a:extLst>
              <a:ext uri="{FF2B5EF4-FFF2-40B4-BE49-F238E27FC236}">
                <a16:creationId xmlns:a16="http://schemas.microsoft.com/office/drawing/2014/main" id="{90572766-3514-EC50-D690-3E9F6871C2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8299" y="3510704"/>
            <a:ext cx="417600" cy="417600"/>
          </a:xfrm>
          <a:prstGeom prst="rect">
            <a:avLst/>
          </a:prstGeom>
        </p:spPr>
      </p:pic>
      <p:pic>
        <p:nvPicPr>
          <p:cNvPr id="94" name="그래픽 93" descr="다이아몬드 단색으로 채워진">
            <a:extLst>
              <a:ext uri="{FF2B5EF4-FFF2-40B4-BE49-F238E27FC236}">
                <a16:creationId xmlns:a16="http://schemas.microsoft.com/office/drawing/2014/main" id="{E3C595D5-D5D3-8E9B-F57F-0BBED7AC63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13052" y="2977693"/>
            <a:ext cx="417600" cy="417600"/>
          </a:xfrm>
          <a:prstGeom prst="rect">
            <a:avLst/>
          </a:prstGeom>
        </p:spPr>
      </p:pic>
      <p:pic>
        <p:nvPicPr>
          <p:cNvPr id="95" name="그래픽 94" descr="다이아몬드 단색으로 채워진">
            <a:extLst>
              <a:ext uri="{FF2B5EF4-FFF2-40B4-BE49-F238E27FC236}">
                <a16:creationId xmlns:a16="http://schemas.microsoft.com/office/drawing/2014/main" id="{0794D12F-605C-6986-C5BE-CB63207B0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13052" y="4044153"/>
            <a:ext cx="417600" cy="417600"/>
          </a:xfrm>
          <a:prstGeom prst="rect">
            <a:avLst/>
          </a:prstGeom>
        </p:spPr>
      </p:pic>
      <p:pic>
        <p:nvPicPr>
          <p:cNvPr id="96" name="그래픽 95" descr="다이아몬드 단색으로 채워진">
            <a:extLst>
              <a:ext uri="{FF2B5EF4-FFF2-40B4-BE49-F238E27FC236}">
                <a16:creationId xmlns:a16="http://schemas.microsoft.com/office/drawing/2014/main" id="{99A750E7-0C74-9979-8350-4969781157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13052" y="3510704"/>
            <a:ext cx="417600" cy="417600"/>
          </a:xfrm>
          <a:prstGeom prst="rect">
            <a:avLst/>
          </a:prstGeom>
        </p:spPr>
      </p:pic>
      <p:pic>
        <p:nvPicPr>
          <p:cNvPr id="97" name="그래픽 96" descr="다이아몬드 단색으로 채워진">
            <a:extLst>
              <a:ext uri="{FF2B5EF4-FFF2-40B4-BE49-F238E27FC236}">
                <a16:creationId xmlns:a16="http://schemas.microsoft.com/office/drawing/2014/main" id="{45957CEC-1B0F-25AE-BCCF-3BDEC9983D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65701" y="2977693"/>
            <a:ext cx="417600" cy="417600"/>
          </a:xfrm>
          <a:prstGeom prst="rect">
            <a:avLst/>
          </a:prstGeom>
        </p:spPr>
      </p:pic>
      <p:pic>
        <p:nvPicPr>
          <p:cNvPr id="98" name="그래픽 97" descr="다이아몬드 단색으로 채워진">
            <a:extLst>
              <a:ext uri="{FF2B5EF4-FFF2-40B4-BE49-F238E27FC236}">
                <a16:creationId xmlns:a16="http://schemas.microsoft.com/office/drawing/2014/main" id="{AE1C8865-01A7-ACFB-78D0-B1D519E144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65701" y="4044153"/>
            <a:ext cx="417600" cy="417600"/>
          </a:xfrm>
          <a:prstGeom prst="rect">
            <a:avLst/>
          </a:prstGeom>
        </p:spPr>
      </p:pic>
      <p:pic>
        <p:nvPicPr>
          <p:cNvPr id="99" name="그래픽 98" descr="다이아몬드 단색으로 채워진">
            <a:extLst>
              <a:ext uri="{FF2B5EF4-FFF2-40B4-BE49-F238E27FC236}">
                <a16:creationId xmlns:a16="http://schemas.microsoft.com/office/drawing/2014/main" id="{E5AFB2AC-8B04-303C-F285-51AE24051A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65701" y="3510704"/>
            <a:ext cx="417600" cy="417600"/>
          </a:xfrm>
          <a:prstGeom prst="rect">
            <a:avLst/>
          </a:prstGeom>
        </p:spPr>
      </p:pic>
      <p:pic>
        <p:nvPicPr>
          <p:cNvPr id="100" name="그래픽 99" descr="다이아몬드 단색으로 채워진">
            <a:extLst>
              <a:ext uri="{FF2B5EF4-FFF2-40B4-BE49-F238E27FC236}">
                <a16:creationId xmlns:a16="http://schemas.microsoft.com/office/drawing/2014/main" id="{2FF32677-C9D1-14C1-F9BC-BC9CAADCEB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72159" y="2962935"/>
            <a:ext cx="417600" cy="417600"/>
          </a:xfrm>
          <a:prstGeom prst="rect">
            <a:avLst/>
          </a:prstGeom>
        </p:spPr>
      </p:pic>
      <p:pic>
        <p:nvPicPr>
          <p:cNvPr id="101" name="그래픽 100" descr="다이아몬드 단색으로 채워진">
            <a:extLst>
              <a:ext uri="{FF2B5EF4-FFF2-40B4-BE49-F238E27FC236}">
                <a16:creationId xmlns:a16="http://schemas.microsoft.com/office/drawing/2014/main" id="{17650C78-238E-1BB7-5364-2969FB154A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72159" y="4029395"/>
            <a:ext cx="417600" cy="417600"/>
          </a:xfrm>
          <a:prstGeom prst="rect">
            <a:avLst/>
          </a:prstGeom>
        </p:spPr>
      </p:pic>
      <p:pic>
        <p:nvPicPr>
          <p:cNvPr id="102" name="그래픽 101" descr="다이아몬드 단색으로 채워진">
            <a:extLst>
              <a:ext uri="{FF2B5EF4-FFF2-40B4-BE49-F238E27FC236}">
                <a16:creationId xmlns:a16="http://schemas.microsoft.com/office/drawing/2014/main" id="{33A8C695-B5CA-680D-C30B-6584DA52F0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72159" y="3495946"/>
            <a:ext cx="417600" cy="417600"/>
          </a:xfrm>
          <a:prstGeom prst="rect">
            <a:avLst/>
          </a:prstGeom>
        </p:spPr>
      </p:pic>
      <p:pic>
        <p:nvPicPr>
          <p:cNvPr id="103" name="그래픽 102" descr="다이아몬드 단색으로 채워진">
            <a:extLst>
              <a:ext uri="{FF2B5EF4-FFF2-40B4-BE49-F238E27FC236}">
                <a16:creationId xmlns:a16="http://schemas.microsoft.com/office/drawing/2014/main" id="{63139F42-B871-5CED-0A89-B8C43C2D8E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66369" y="3219091"/>
            <a:ext cx="417600" cy="417600"/>
          </a:xfrm>
          <a:prstGeom prst="rect">
            <a:avLst/>
          </a:prstGeom>
        </p:spPr>
      </p:pic>
      <p:pic>
        <p:nvPicPr>
          <p:cNvPr id="104" name="그래픽 103" descr="다이아몬드 단색으로 채워진">
            <a:extLst>
              <a:ext uri="{FF2B5EF4-FFF2-40B4-BE49-F238E27FC236}">
                <a16:creationId xmlns:a16="http://schemas.microsoft.com/office/drawing/2014/main" id="{CA939E6E-0838-529F-21BA-80108BB06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70689" y="2962935"/>
            <a:ext cx="417600" cy="417600"/>
          </a:xfrm>
          <a:prstGeom prst="rect">
            <a:avLst/>
          </a:prstGeom>
        </p:spPr>
      </p:pic>
      <p:pic>
        <p:nvPicPr>
          <p:cNvPr id="105" name="그래픽 104" descr="다이아몬드 단색으로 채워진">
            <a:extLst>
              <a:ext uri="{FF2B5EF4-FFF2-40B4-BE49-F238E27FC236}">
                <a16:creationId xmlns:a16="http://schemas.microsoft.com/office/drawing/2014/main" id="{CB034861-3F11-3986-85D7-E02226FFFB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70689" y="4029395"/>
            <a:ext cx="417600" cy="417600"/>
          </a:xfrm>
          <a:prstGeom prst="rect">
            <a:avLst/>
          </a:prstGeom>
        </p:spPr>
      </p:pic>
      <p:pic>
        <p:nvPicPr>
          <p:cNvPr id="106" name="그래픽 105" descr="다이아몬드 단색으로 채워진">
            <a:extLst>
              <a:ext uri="{FF2B5EF4-FFF2-40B4-BE49-F238E27FC236}">
                <a16:creationId xmlns:a16="http://schemas.microsoft.com/office/drawing/2014/main" id="{CD9F7AD2-46F4-3412-90A3-A9988E9AF8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70689" y="3495946"/>
            <a:ext cx="417600" cy="417600"/>
          </a:xfrm>
          <a:prstGeom prst="rect">
            <a:avLst/>
          </a:prstGeom>
        </p:spPr>
      </p:pic>
      <p:pic>
        <p:nvPicPr>
          <p:cNvPr id="107" name="그래픽 106" descr="다이아몬드 단색으로 채워진">
            <a:extLst>
              <a:ext uri="{FF2B5EF4-FFF2-40B4-BE49-F238E27FC236}">
                <a16:creationId xmlns:a16="http://schemas.microsoft.com/office/drawing/2014/main" id="{5B96690E-FABA-B62F-31CE-86ED6FD27B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93583" y="2962935"/>
            <a:ext cx="417600" cy="417600"/>
          </a:xfrm>
          <a:prstGeom prst="rect">
            <a:avLst/>
          </a:prstGeom>
        </p:spPr>
      </p:pic>
      <p:pic>
        <p:nvPicPr>
          <p:cNvPr id="108" name="그래픽 107" descr="다이아몬드 단색으로 채워진">
            <a:extLst>
              <a:ext uri="{FF2B5EF4-FFF2-40B4-BE49-F238E27FC236}">
                <a16:creationId xmlns:a16="http://schemas.microsoft.com/office/drawing/2014/main" id="{E8159434-2B61-D29C-302A-7381EBB918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93583" y="4029395"/>
            <a:ext cx="417600" cy="417600"/>
          </a:xfrm>
          <a:prstGeom prst="rect">
            <a:avLst/>
          </a:prstGeom>
        </p:spPr>
      </p:pic>
      <p:pic>
        <p:nvPicPr>
          <p:cNvPr id="109" name="그래픽 108" descr="다이아몬드 단색으로 채워진">
            <a:extLst>
              <a:ext uri="{FF2B5EF4-FFF2-40B4-BE49-F238E27FC236}">
                <a16:creationId xmlns:a16="http://schemas.microsoft.com/office/drawing/2014/main" id="{57425B3A-5A70-4C8B-4662-ADC0145419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93583" y="3495946"/>
            <a:ext cx="417600" cy="417600"/>
          </a:xfrm>
          <a:prstGeom prst="rect">
            <a:avLst/>
          </a:prstGeom>
        </p:spPr>
      </p:pic>
      <p:pic>
        <p:nvPicPr>
          <p:cNvPr id="110" name="그래픽 109" descr="다이아몬드 단색으로 채워진">
            <a:extLst>
              <a:ext uri="{FF2B5EF4-FFF2-40B4-BE49-F238E27FC236}">
                <a16:creationId xmlns:a16="http://schemas.microsoft.com/office/drawing/2014/main" id="{A80B0018-EC6C-261F-8F71-98B8B80A8A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87793" y="3219091"/>
            <a:ext cx="417600" cy="417600"/>
          </a:xfrm>
          <a:prstGeom prst="rect">
            <a:avLst/>
          </a:prstGeom>
        </p:spPr>
      </p:pic>
      <p:pic>
        <p:nvPicPr>
          <p:cNvPr id="111" name="그래픽 110" descr="다이아몬드 단색으로 채워진">
            <a:extLst>
              <a:ext uri="{FF2B5EF4-FFF2-40B4-BE49-F238E27FC236}">
                <a16:creationId xmlns:a16="http://schemas.microsoft.com/office/drawing/2014/main" id="{259F4EB5-A215-1779-8087-3ABDD53A0F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87793" y="3752043"/>
            <a:ext cx="417600" cy="4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203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9A61F22-5CBC-C204-3CAE-180DD03372AC}"/>
              </a:ext>
            </a:extLst>
          </p:cNvPr>
          <p:cNvSpPr/>
          <p:nvPr/>
        </p:nvSpPr>
        <p:spPr>
          <a:xfrm>
            <a:off x="221975" y="323849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19C79CD-25CC-4F97-8819-A481861A6ACD}"/>
              </a:ext>
            </a:extLst>
          </p:cNvPr>
          <p:cNvSpPr/>
          <p:nvPr/>
        </p:nvSpPr>
        <p:spPr>
          <a:xfrm>
            <a:off x="221975" y="2706779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3FD049A-983B-AF20-B2D5-70BF74568417}"/>
              </a:ext>
            </a:extLst>
          </p:cNvPr>
          <p:cNvSpPr/>
          <p:nvPr/>
        </p:nvSpPr>
        <p:spPr>
          <a:xfrm>
            <a:off x="260074" y="2742474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9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2272EF9-F6DE-2923-A36E-8C441EE2ECB4}"/>
              </a:ext>
            </a:extLst>
          </p:cNvPr>
          <p:cNvSpPr/>
          <p:nvPr/>
        </p:nvSpPr>
        <p:spPr>
          <a:xfrm flipV="1">
            <a:off x="1333283" y="4377123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9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8BEE396-39FA-DCB9-57D0-A98602A24B8E}"/>
              </a:ext>
            </a:extLst>
          </p:cNvPr>
          <p:cNvSpPr/>
          <p:nvPr/>
        </p:nvSpPr>
        <p:spPr>
          <a:xfrm>
            <a:off x="260074" y="352424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9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E087332-1F22-9FDB-2874-05C0823F24BD}"/>
              </a:ext>
            </a:extLst>
          </p:cNvPr>
          <p:cNvSpPr/>
          <p:nvPr/>
        </p:nvSpPr>
        <p:spPr>
          <a:xfrm flipV="1">
            <a:off x="1333283" y="1987651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9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CA123E1-B6A0-C7DF-60FF-3F76126EF0D2}"/>
              </a:ext>
            </a:extLst>
          </p:cNvPr>
          <p:cNvSpPr/>
          <p:nvPr/>
        </p:nvSpPr>
        <p:spPr>
          <a:xfrm>
            <a:off x="1791409" y="315966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AE981A4-E6BE-203F-A006-F240F23BF3D9}"/>
              </a:ext>
            </a:extLst>
          </p:cNvPr>
          <p:cNvSpPr/>
          <p:nvPr/>
        </p:nvSpPr>
        <p:spPr>
          <a:xfrm>
            <a:off x="1829507" y="344541"/>
            <a:ext cx="438279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10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ABD8060-F486-1EA5-130D-8AE491AEE77C}"/>
              </a:ext>
            </a:extLst>
          </p:cNvPr>
          <p:cNvSpPr/>
          <p:nvPr/>
        </p:nvSpPr>
        <p:spPr>
          <a:xfrm flipV="1">
            <a:off x="2753564" y="1979768"/>
            <a:ext cx="415853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10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ACD8EE9-3005-3FDB-5BD5-9DB871FB4A36}"/>
              </a:ext>
            </a:extLst>
          </p:cNvPr>
          <p:cNvSpPr/>
          <p:nvPr/>
        </p:nvSpPr>
        <p:spPr>
          <a:xfrm>
            <a:off x="3302896" y="329729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5466903-06D8-A66A-3708-76A97780F0A2}"/>
              </a:ext>
            </a:extLst>
          </p:cNvPr>
          <p:cNvSpPr/>
          <p:nvPr/>
        </p:nvSpPr>
        <p:spPr>
          <a:xfrm>
            <a:off x="3340995" y="358304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J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E28923-8A1E-5420-0F3B-BA6172FC7B12}"/>
              </a:ext>
            </a:extLst>
          </p:cNvPr>
          <p:cNvSpPr/>
          <p:nvPr/>
        </p:nvSpPr>
        <p:spPr>
          <a:xfrm flipV="1">
            <a:off x="4414204" y="1993531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J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618DE17-253D-FD92-1C92-0B1312467CA6}"/>
              </a:ext>
            </a:extLst>
          </p:cNvPr>
          <p:cNvSpPr/>
          <p:nvPr/>
        </p:nvSpPr>
        <p:spPr>
          <a:xfrm>
            <a:off x="4881854" y="314107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5C9CD183-F149-4840-B4F6-7E6A80E5A18C}"/>
              </a:ext>
            </a:extLst>
          </p:cNvPr>
          <p:cNvSpPr/>
          <p:nvPr/>
        </p:nvSpPr>
        <p:spPr>
          <a:xfrm>
            <a:off x="4919953" y="342682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Q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F6B6AC7-47ED-B359-B633-02883D0BF0DD}"/>
              </a:ext>
            </a:extLst>
          </p:cNvPr>
          <p:cNvSpPr/>
          <p:nvPr/>
        </p:nvSpPr>
        <p:spPr>
          <a:xfrm flipV="1">
            <a:off x="5993162" y="1977909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Q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52CC8A16-E809-BD98-047B-0E3DA264DF59}"/>
              </a:ext>
            </a:extLst>
          </p:cNvPr>
          <p:cNvSpPr/>
          <p:nvPr/>
        </p:nvSpPr>
        <p:spPr>
          <a:xfrm>
            <a:off x="1782210" y="2706779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C8881C35-1732-3DAD-9B9A-7F1C9AA2D3EA}"/>
              </a:ext>
            </a:extLst>
          </p:cNvPr>
          <p:cNvSpPr/>
          <p:nvPr/>
        </p:nvSpPr>
        <p:spPr>
          <a:xfrm>
            <a:off x="1820308" y="2734591"/>
            <a:ext cx="417599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10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FA3D210-E5EB-39E1-62D7-E368EC28DC84}"/>
              </a:ext>
            </a:extLst>
          </p:cNvPr>
          <p:cNvSpPr/>
          <p:nvPr/>
        </p:nvSpPr>
        <p:spPr>
          <a:xfrm flipV="1">
            <a:off x="2742618" y="4377123"/>
            <a:ext cx="4176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10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F1C63F0-1C35-F772-74AE-F7852259758F}"/>
              </a:ext>
            </a:extLst>
          </p:cNvPr>
          <p:cNvSpPr/>
          <p:nvPr/>
        </p:nvSpPr>
        <p:spPr>
          <a:xfrm>
            <a:off x="3331796" y="2712659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87B52FD7-2B30-4433-C919-E8F473076AA4}"/>
              </a:ext>
            </a:extLst>
          </p:cNvPr>
          <p:cNvSpPr/>
          <p:nvPr/>
        </p:nvSpPr>
        <p:spPr>
          <a:xfrm>
            <a:off x="3369895" y="2748354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J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8C214D8-1DEE-2990-F714-F910475DA579}"/>
              </a:ext>
            </a:extLst>
          </p:cNvPr>
          <p:cNvSpPr/>
          <p:nvPr/>
        </p:nvSpPr>
        <p:spPr>
          <a:xfrm flipV="1">
            <a:off x="4443104" y="4383003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J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98C8B09-7696-506D-B9AB-08A55B44179A}"/>
              </a:ext>
            </a:extLst>
          </p:cNvPr>
          <p:cNvSpPr/>
          <p:nvPr/>
        </p:nvSpPr>
        <p:spPr>
          <a:xfrm>
            <a:off x="4910754" y="2697037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CA4E774A-21EA-9086-DB98-CC6521783995}"/>
              </a:ext>
            </a:extLst>
          </p:cNvPr>
          <p:cNvSpPr/>
          <p:nvPr/>
        </p:nvSpPr>
        <p:spPr>
          <a:xfrm>
            <a:off x="4948853" y="2732732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Q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9DE902BF-A4AF-B43F-9B78-70CD1CA730D3}"/>
              </a:ext>
            </a:extLst>
          </p:cNvPr>
          <p:cNvSpPr/>
          <p:nvPr/>
        </p:nvSpPr>
        <p:spPr>
          <a:xfrm flipV="1">
            <a:off x="6022062" y="4367381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Q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pic>
        <p:nvPicPr>
          <p:cNvPr id="67" name="그래픽 66" descr="스페이드 세트 단색으로 채워진">
            <a:extLst>
              <a:ext uri="{FF2B5EF4-FFF2-40B4-BE49-F238E27FC236}">
                <a16:creationId xmlns:a16="http://schemas.microsoft.com/office/drawing/2014/main" id="{61038244-68CB-D403-8E83-DFFAE6046D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82611" y="603694"/>
            <a:ext cx="415853" cy="415853"/>
          </a:xfrm>
          <a:prstGeom prst="rect">
            <a:avLst/>
          </a:prstGeom>
        </p:spPr>
      </p:pic>
      <p:pic>
        <p:nvPicPr>
          <p:cNvPr id="68" name="그래픽 67" descr="스페이드 세트 단색으로 채워진">
            <a:extLst>
              <a:ext uri="{FF2B5EF4-FFF2-40B4-BE49-F238E27FC236}">
                <a16:creationId xmlns:a16="http://schemas.microsoft.com/office/drawing/2014/main" id="{DD8C350E-2158-FE14-E5EF-96F3BEA4D7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2082611" y="1584271"/>
            <a:ext cx="415853" cy="415853"/>
          </a:xfrm>
          <a:prstGeom prst="rect">
            <a:avLst/>
          </a:prstGeom>
        </p:spPr>
      </p:pic>
      <p:pic>
        <p:nvPicPr>
          <p:cNvPr id="69" name="그래픽 68" descr="스페이드 세트 단색으로 채워진">
            <a:extLst>
              <a:ext uri="{FF2B5EF4-FFF2-40B4-BE49-F238E27FC236}">
                <a16:creationId xmlns:a16="http://schemas.microsoft.com/office/drawing/2014/main" id="{8BB7D5C8-7165-8B2A-374C-3565AD400E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82611" y="920556"/>
            <a:ext cx="415853" cy="415853"/>
          </a:xfrm>
          <a:prstGeom prst="rect">
            <a:avLst/>
          </a:prstGeom>
        </p:spPr>
      </p:pic>
      <p:pic>
        <p:nvPicPr>
          <p:cNvPr id="70" name="그래픽 69" descr="스페이드 세트 단색으로 채워진">
            <a:extLst>
              <a:ext uri="{FF2B5EF4-FFF2-40B4-BE49-F238E27FC236}">
                <a16:creationId xmlns:a16="http://schemas.microsoft.com/office/drawing/2014/main" id="{79B7F0FA-BC1C-4F20-FDD1-4AE187E2F6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24963" y="603694"/>
            <a:ext cx="415853" cy="415853"/>
          </a:xfrm>
          <a:prstGeom prst="rect">
            <a:avLst/>
          </a:prstGeom>
        </p:spPr>
      </p:pic>
      <p:pic>
        <p:nvPicPr>
          <p:cNvPr id="71" name="그래픽 70" descr="스페이드 세트 단색으로 채워진">
            <a:extLst>
              <a:ext uri="{FF2B5EF4-FFF2-40B4-BE49-F238E27FC236}">
                <a16:creationId xmlns:a16="http://schemas.microsoft.com/office/drawing/2014/main" id="{52B9F99B-915E-884C-1EBB-CF2CDDAB64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2524963" y="1584271"/>
            <a:ext cx="415853" cy="415853"/>
          </a:xfrm>
          <a:prstGeom prst="rect">
            <a:avLst/>
          </a:prstGeom>
        </p:spPr>
      </p:pic>
      <p:pic>
        <p:nvPicPr>
          <p:cNvPr id="72" name="그래픽 71" descr="스페이드 세트 단색으로 채워진">
            <a:extLst>
              <a:ext uri="{FF2B5EF4-FFF2-40B4-BE49-F238E27FC236}">
                <a16:creationId xmlns:a16="http://schemas.microsoft.com/office/drawing/2014/main" id="{A6EA5022-FC59-C4D8-FFAF-8602A455D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24963" y="920556"/>
            <a:ext cx="415853" cy="415853"/>
          </a:xfrm>
          <a:prstGeom prst="rect">
            <a:avLst/>
          </a:prstGeom>
        </p:spPr>
      </p:pic>
      <p:pic>
        <p:nvPicPr>
          <p:cNvPr id="94" name="그래픽 93" descr="다이아몬드 단색으로 채워진">
            <a:extLst>
              <a:ext uri="{FF2B5EF4-FFF2-40B4-BE49-F238E27FC236}">
                <a16:creationId xmlns:a16="http://schemas.microsoft.com/office/drawing/2014/main" id="{E3C595D5-D5D3-8E9B-F57F-0BBED7AC63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35313" y="2969810"/>
            <a:ext cx="417600" cy="417600"/>
          </a:xfrm>
          <a:prstGeom prst="rect">
            <a:avLst/>
          </a:prstGeom>
        </p:spPr>
      </p:pic>
      <p:pic>
        <p:nvPicPr>
          <p:cNvPr id="95" name="그래픽 94" descr="다이아몬드 단색으로 채워진">
            <a:extLst>
              <a:ext uri="{FF2B5EF4-FFF2-40B4-BE49-F238E27FC236}">
                <a16:creationId xmlns:a16="http://schemas.microsoft.com/office/drawing/2014/main" id="{0794D12F-605C-6986-C5BE-CB63207B02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35313" y="4036270"/>
            <a:ext cx="417600" cy="417600"/>
          </a:xfrm>
          <a:prstGeom prst="rect">
            <a:avLst/>
          </a:prstGeom>
        </p:spPr>
      </p:pic>
      <p:pic>
        <p:nvPicPr>
          <p:cNvPr id="96" name="그래픽 95" descr="다이아몬드 단색으로 채워진">
            <a:extLst>
              <a:ext uri="{FF2B5EF4-FFF2-40B4-BE49-F238E27FC236}">
                <a16:creationId xmlns:a16="http://schemas.microsoft.com/office/drawing/2014/main" id="{99A750E7-0C74-9979-8350-4969781157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41119" y="3686114"/>
            <a:ext cx="417600" cy="417600"/>
          </a:xfrm>
          <a:prstGeom prst="rect">
            <a:avLst/>
          </a:prstGeom>
        </p:spPr>
      </p:pic>
      <p:pic>
        <p:nvPicPr>
          <p:cNvPr id="97" name="그래픽 96" descr="다이아몬드 단색으로 채워진">
            <a:extLst>
              <a:ext uri="{FF2B5EF4-FFF2-40B4-BE49-F238E27FC236}">
                <a16:creationId xmlns:a16="http://schemas.microsoft.com/office/drawing/2014/main" id="{45957CEC-1B0F-25AE-BCCF-3BDEC9983D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87962" y="2969810"/>
            <a:ext cx="417600" cy="417600"/>
          </a:xfrm>
          <a:prstGeom prst="rect">
            <a:avLst/>
          </a:prstGeom>
        </p:spPr>
      </p:pic>
      <p:pic>
        <p:nvPicPr>
          <p:cNvPr id="98" name="그래픽 97" descr="다이아몬드 단색으로 채워진">
            <a:extLst>
              <a:ext uri="{FF2B5EF4-FFF2-40B4-BE49-F238E27FC236}">
                <a16:creationId xmlns:a16="http://schemas.microsoft.com/office/drawing/2014/main" id="{AE1C8865-01A7-ACFB-78D0-B1D519E144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87962" y="4036270"/>
            <a:ext cx="417600" cy="417600"/>
          </a:xfrm>
          <a:prstGeom prst="rect">
            <a:avLst/>
          </a:prstGeom>
        </p:spPr>
      </p:pic>
      <p:pic>
        <p:nvPicPr>
          <p:cNvPr id="99" name="그래픽 98" descr="다이아몬드 단색으로 채워진">
            <a:extLst>
              <a:ext uri="{FF2B5EF4-FFF2-40B4-BE49-F238E27FC236}">
                <a16:creationId xmlns:a16="http://schemas.microsoft.com/office/drawing/2014/main" id="{E5AFB2AC-8B04-303C-F285-51AE24051A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93768" y="3686114"/>
            <a:ext cx="417600" cy="417600"/>
          </a:xfrm>
          <a:prstGeom prst="rect">
            <a:avLst/>
          </a:prstGeom>
        </p:spPr>
      </p:pic>
      <p:pic>
        <p:nvPicPr>
          <p:cNvPr id="3" name="그래픽 2" descr="다이아몬드 단색으로 채워진">
            <a:extLst>
              <a:ext uri="{FF2B5EF4-FFF2-40B4-BE49-F238E27FC236}">
                <a16:creationId xmlns:a16="http://schemas.microsoft.com/office/drawing/2014/main" id="{6A321128-12E5-85AE-F981-0755B9D58B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42891" y="3315812"/>
            <a:ext cx="417600" cy="417600"/>
          </a:xfrm>
          <a:prstGeom prst="rect">
            <a:avLst/>
          </a:prstGeom>
        </p:spPr>
      </p:pic>
      <p:pic>
        <p:nvPicPr>
          <p:cNvPr id="4" name="그래픽 3" descr="다이아몬드 단색으로 채워진">
            <a:extLst>
              <a:ext uri="{FF2B5EF4-FFF2-40B4-BE49-F238E27FC236}">
                <a16:creationId xmlns:a16="http://schemas.microsoft.com/office/drawing/2014/main" id="{B7ADBDD6-D2D6-8AC1-1760-646F4C7B9D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95540" y="3315812"/>
            <a:ext cx="417600" cy="417600"/>
          </a:xfrm>
          <a:prstGeom prst="rect">
            <a:avLst/>
          </a:prstGeom>
        </p:spPr>
      </p:pic>
      <p:pic>
        <p:nvPicPr>
          <p:cNvPr id="7" name="그래픽 6" descr="다이아몬드 단색으로 채워진">
            <a:extLst>
              <a:ext uri="{FF2B5EF4-FFF2-40B4-BE49-F238E27FC236}">
                <a16:creationId xmlns:a16="http://schemas.microsoft.com/office/drawing/2014/main" id="{0A5DCEEE-9132-18B1-A066-2B8A264F45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60752" y="3147878"/>
            <a:ext cx="417600" cy="417600"/>
          </a:xfrm>
          <a:prstGeom prst="rect">
            <a:avLst/>
          </a:prstGeom>
        </p:spPr>
      </p:pic>
      <p:pic>
        <p:nvPicPr>
          <p:cNvPr id="9" name="그래픽 8" descr="다이아몬드 단색으로 채워진">
            <a:extLst>
              <a:ext uri="{FF2B5EF4-FFF2-40B4-BE49-F238E27FC236}">
                <a16:creationId xmlns:a16="http://schemas.microsoft.com/office/drawing/2014/main" id="{B8EC8C72-712E-9728-1EE6-6D2BD71340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60511" y="3870614"/>
            <a:ext cx="417600" cy="417600"/>
          </a:xfrm>
          <a:prstGeom prst="rect">
            <a:avLst/>
          </a:prstGeom>
        </p:spPr>
      </p:pic>
      <p:pic>
        <p:nvPicPr>
          <p:cNvPr id="13" name="그래픽 12" descr="다이아몬드 단색으로 채워진">
            <a:extLst>
              <a:ext uri="{FF2B5EF4-FFF2-40B4-BE49-F238E27FC236}">
                <a16:creationId xmlns:a16="http://schemas.microsoft.com/office/drawing/2014/main" id="{F117308C-FDA3-4C69-BF84-907D49AE4A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4751" y="2977693"/>
            <a:ext cx="417600" cy="417600"/>
          </a:xfrm>
          <a:prstGeom prst="rect">
            <a:avLst/>
          </a:prstGeom>
        </p:spPr>
      </p:pic>
      <p:pic>
        <p:nvPicPr>
          <p:cNvPr id="14" name="그래픽 13" descr="다이아몬드 단색으로 채워진">
            <a:extLst>
              <a:ext uri="{FF2B5EF4-FFF2-40B4-BE49-F238E27FC236}">
                <a16:creationId xmlns:a16="http://schemas.microsoft.com/office/drawing/2014/main" id="{56DDCBF6-E25B-90E9-09BC-A3B7AD61BF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4751" y="4044153"/>
            <a:ext cx="417600" cy="417600"/>
          </a:xfrm>
          <a:prstGeom prst="rect">
            <a:avLst/>
          </a:prstGeom>
        </p:spPr>
      </p:pic>
      <p:pic>
        <p:nvPicPr>
          <p:cNvPr id="16" name="그래픽 15" descr="다이아몬드 단색으로 채워진">
            <a:extLst>
              <a:ext uri="{FF2B5EF4-FFF2-40B4-BE49-F238E27FC236}">
                <a16:creationId xmlns:a16="http://schemas.microsoft.com/office/drawing/2014/main" id="{59320C5A-4875-967D-E69A-81DB35950F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0557" y="3693997"/>
            <a:ext cx="417600" cy="417600"/>
          </a:xfrm>
          <a:prstGeom prst="rect">
            <a:avLst/>
          </a:prstGeom>
        </p:spPr>
      </p:pic>
      <p:pic>
        <p:nvPicPr>
          <p:cNvPr id="18" name="그래픽 17" descr="다이아몬드 단색으로 채워진">
            <a:extLst>
              <a:ext uri="{FF2B5EF4-FFF2-40B4-BE49-F238E27FC236}">
                <a16:creationId xmlns:a16="http://schemas.microsoft.com/office/drawing/2014/main" id="{51F42858-DFB5-527F-5C8C-4BD0283D32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7400" y="2977693"/>
            <a:ext cx="417600" cy="417600"/>
          </a:xfrm>
          <a:prstGeom prst="rect">
            <a:avLst/>
          </a:prstGeom>
        </p:spPr>
      </p:pic>
      <p:pic>
        <p:nvPicPr>
          <p:cNvPr id="20" name="그래픽 19" descr="다이아몬드 단색으로 채워진">
            <a:extLst>
              <a:ext uri="{FF2B5EF4-FFF2-40B4-BE49-F238E27FC236}">
                <a16:creationId xmlns:a16="http://schemas.microsoft.com/office/drawing/2014/main" id="{F94A65F2-3F60-59E0-83B7-AD0D6E6C00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7400" y="4044153"/>
            <a:ext cx="417600" cy="417600"/>
          </a:xfrm>
          <a:prstGeom prst="rect">
            <a:avLst/>
          </a:prstGeom>
        </p:spPr>
      </p:pic>
      <p:pic>
        <p:nvPicPr>
          <p:cNvPr id="22" name="그래픽 21" descr="다이아몬드 단색으로 채워진">
            <a:extLst>
              <a:ext uri="{FF2B5EF4-FFF2-40B4-BE49-F238E27FC236}">
                <a16:creationId xmlns:a16="http://schemas.microsoft.com/office/drawing/2014/main" id="{ED3582B5-E443-47B7-0620-EFC73099BF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3206" y="3693997"/>
            <a:ext cx="417600" cy="417600"/>
          </a:xfrm>
          <a:prstGeom prst="rect">
            <a:avLst/>
          </a:prstGeom>
        </p:spPr>
      </p:pic>
      <p:pic>
        <p:nvPicPr>
          <p:cNvPr id="24" name="그래픽 23" descr="다이아몬드 단색으로 채워진">
            <a:extLst>
              <a:ext uri="{FF2B5EF4-FFF2-40B4-BE49-F238E27FC236}">
                <a16:creationId xmlns:a16="http://schemas.microsoft.com/office/drawing/2014/main" id="{3F26CBD3-9866-ACE4-32AA-84B86F0DB0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2329" y="3323695"/>
            <a:ext cx="417600" cy="417600"/>
          </a:xfrm>
          <a:prstGeom prst="rect">
            <a:avLst/>
          </a:prstGeom>
        </p:spPr>
      </p:pic>
      <p:pic>
        <p:nvPicPr>
          <p:cNvPr id="28" name="그래픽 27" descr="다이아몬드 단색으로 채워진">
            <a:extLst>
              <a:ext uri="{FF2B5EF4-FFF2-40B4-BE49-F238E27FC236}">
                <a16:creationId xmlns:a16="http://schemas.microsoft.com/office/drawing/2014/main" id="{7293A744-25DF-D72E-3F60-D91DE10576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4978" y="3323695"/>
            <a:ext cx="417600" cy="417600"/>
          </a:xfrm>
          <a:prstGeom prst="rect">
            <a:avLst/>
          </a:prstGeom>
        </p:spPr>
      </p:pic>
      <p:pic>
        <p:nvPicPr>
          <p:cNvPr id="30" name="그래픽 29" descr="다이아몬드 단색으로 채워진">
            <a:extLst>
              <a:ext uri="{FF2B5EF4-FFF2-40B4-BE49-F238E27FC236}">
                <a16:creationId xmlns:a16="http://schemas.microsoft.com/office/drawing/2014/main" id="{8C655D4B-D5D3-E979-1239-AA593A8585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8220" y="3516664"/>
            <a:ext cx="417600" cy="417600"/>
          </a:xfrm>
          <a:prstGeom prst="rect">
            <a:avLst/>
          </a:prstGeom>
        </p:spPr>
      </p:pic>
      <p:pic>
        <p:nvPicPr>
          <p:cNvPr id="34" name="그래픽 33" descr="스페이드 세트 단색으로 채워진">
            <a:extLst>
              <a:ext uri="{FF2B5EF4-FFF2-40B4-BE49-F238E27FC236}">
                <a16:creationId xmlns:a16="http://schemas.microsoft.com/office/drawing/2014/main" id="{32EC47A1-FFA0-8929-7BA0-393985D5CE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2082611" y="1269854"/>
            <a:ext cx="415853" cy="415853"/>
          </a:xfrm>
          <a:prstGeom prst="rect">
            <a:avLst/>
          </a:prstGeom>
        </p:spPr>
      </p:pic>
      <p:pic>
        <p:nvPicPr>
          <p:cNvPr id="36" name="그래픽 35" descr="스페이드 세트 단색으로 채워진">
            <a:extLst>
              <a:ext uri="{FF2B5EF4-FFF2-40B4-BE49-F238E27FC236}">
                <a16:creationId xmlns:a16="http://schemas.microsoft.com/office/drawing/2014/main" id="{4CCD090D-D3C6-4092-C63D-AC1B38DD0A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2524963" y="1269854"/>
            <a:ext cx="415853" cy="415853"/>
          </a:xfrm>
          <a:prstGeom prst="rect">
            <a:avLst/>
          </a:prstGeom>
        </p:spPr>
      </p:pic>
      <p:pic>
        <p:nvPicPr>
          <p:cNvPr id="40" name="그래픽 39" descr="스페이드 세트 단색으로 채워진">
            <a:extLst>
              <a:ext uri="{FF2B5EF4-FFF2-40B4-BE49-F238E27FC236}">
                <a16:creationId xmlns:a16="http://schemas.microsoft.com/office/drawing/2014/main" id="{4E288DEC-55C9-F1DE-8DB1-C0A1B8732D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05100" y="770034"/>
            <a:ext cx="415853" cy="415853"/>
          </a:xfrm>
          <a:prstGeom prst="rect">
            <a:avLst/>
          </a:prstGeom>
        </p:spPr>
      </p:pic>
      <p:pic>
        <p:nvPicPr>
          <p:cNvPr id="42" name="그래픽 41" descr="스페이드 세트 단색으로 채워진">
            <a:extLst>
              <a:ext uri="{FF2B5EF4-FFF2-40B4-BE49-F238E27FC236}">
                <a16:creationId xmlns:a16="http://schemas.microsoft.com/office/drawing/2014/main" id="{130F041D-A1A0-4E92-F702-E40F8F2AE6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2307128" y="1412979"/>
            <a:ext cx="415853" cy="415853"/>
          </a:xfrm>
          <a:prstGeom prst="rect">
            <a:avLst/>
          </a:prstGeom>
        </p:spPr>
      </p:pic>
      <p:pic>
        <p:nvPicPr>
          <p:cNvPr id="46" name="그래픽 45" descr="스페이드 세트 단색으로 채워진">
            <a:extLst>
              <a:ext uri="{FF2B5EF4-FFF2-40B4-BE49-F238E27FC236}">
                <a16:creationId xmlns:a16="http://schemas.microsoft.com/office/drawing/2014/main" id="{2574F4C2-6CD2-7D32-9914-7F3A003D7A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1314" y="611577"/>
            <a:ext cx="415853" cy="415853"/>
          </a:xfrm>
          <a:prstGeom prst="rect">
            <a:avLst/>
          </a:prstGeom>
        </p:spPr>
      </p:pic>
      <p:pic>
        <p:nvPicPr>
          <p:cNvPr id="48" name="그래픽 47" descr="스페이드 세트 단색으로 채워진">
            <a:extLst>
              <a:ext uri="{FF2B5EF4-FFF2-40B4-BE49-F238E27FC236}">
                <a16:creationId xmlns:a16="http://schemas.microsoft.com/office/drawing/2014/main" id="{33359B8B-63AF-0D2C-79BF-D34B51AE41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491314" y="1592154"/>
            <a:ext cx="415853" cy="415853"/>
          </a:xfrm>
          <a:prstGeom prst="rect">
            <a:avLst/>
          </a:prstGeom>
        </p:spPr>
      </p:pic>
      <p:pic>
        <p:nvPicPr>
          <p:cNvPr id="50" name="그래픽 49" descr="스페이드 세트 단색으로 채워진">
            <a:extLst>
              <a:ext uri="{FF2B5EF4-FFF2-40B4-BE49-F238E27FC236}">
                <a16:creationId xmlns:a16="http://schemas.microsoft.com/office/drawing/2014/main" id="{D0365867-F9A3-BAF7-FE0D-2F0AA6CE99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1314" y="928439"/>
            <a:ext cx="415853" cy="415853"/>
          </a:xfrm>
          <a:prstGeom prst="rect">
            <a:avLst/>
          </a:prstGeom>
        </p:spPr>
      </p:pic>
      <p:pic>
        <p:nvPicPr>
          <p:cNvPr id="51" name="그래픽 50" descr="스페이드 세트 단색으로 채워진">
            <a:extLst>
              <a:ext uri="{FF2B5EF4-FFF2-40B4-BE49-F238E27FC236}">
                <a16:creationId xmlns:a16="http://schemas.microsoft.com/office/drawing/2014/main" id="{B911D3B8-8765-06A5-37B7-A80154EBBF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3666" y="611577"/>
            <a:ext cx="415853" cy="415853"/>
          </a:xfrm>
          <a:prstGeom prst="rect">
            <a:avLst/>
          </a:prstGeom>
        </p:spPr>
      </p:pic>
      <p:pic>
        <p:nvPicPr>
          <p:cNvPr id="55" name="그래픽 54" descr="스페이드 세트 단색으로 채워진">
            <a:extLst>
              <a:ext uri="{FF2B5EF4-FFF2-40B4-BE49-F238E27FC236}">
                <a16:creationId xmlns:a16="http://schemas.microsoft.com/office/drawing/2014/main" id="{25BB8CA9-C238-4087-8685-CF94A0AA9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933666" y="1592154"/>
            <a:ext cx="415853" cy="415853"/>
          </a:xfrm>
          <a:prstGeom prst="rect">
            <a:avLst/>
          </a:prstGeom>
        </p:spPr>
      </p:pic>
      <p:pic>
        <p:nvPicPr>
          <p:cNvPr id="56" name="그래픽 55" descr="스페이드 세트 단색으로 채워진">
            <a:extLst>
              <a:ext uri="{FF2B5EF4-FFF2-40B4-BE49-F238E27FC236}">
                <a16:creationId xmlns:a16="http://schemas.microsoft.com/office/drawing/2014/main" id="{139DFC6A-8D1A-6EE8-4EFF-67ED83DD2C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3666" y="928439"/>
            <a:ext cx="415853" cy="415853"/>
          </a:xfrm>
          <a:prstGeom prst="rect">
            <a:avLst/>
          </a:prstGeom>
        </p:spPr>
      </p:pic>
      <p:pic>
        <p:nvPicPr>
          <p:cNvPr id="57" name="그래픽 56" descr="스페이드 세트 단색으로 채워진">
            <a:extLst>
              <a:ext uri="{FF2B5EF4-FFF2-40B4-BE49-F238E27FC236}">
                <a16:creationId xmlns:a16="http://schemas.microsoft.com/office/drawing/2014/main" id="{75B536EE-1EF9-AB55-75D5-9FB28BEC4F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491314" y="1277737"/>
            <a:ext cx="415853" cy="415853"/>
          </a:xfrm>
          <a:prstGeom prst="rect">
            <a:avLst/>
          </a:prstGeom>
        </p:spPr>
      </p:pic>
      <p:pic>
        <p:nvPicPr>
          <p:cNvPr id="58" name="그래픽 57" descr="스페이드 세트 단색으로 채워진">
            <a:extLst>
              <a:ext uri="{FF2B5EF4-FFF2-40B4-BE49-F238E27FC236}">
                <a16:creationId xmlns:a16="http://schemas.microsoft.com/office/drawing/2014/main" id="{FB66EEFD-D5CC-064E-CFF3-C58D788D8D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933666" y="1277737"/>
            <a:ext cx="415853" cy="415853"/>
          </a:xfrm>
          <a:prstGeom prst="rect">
            <a:avLst/>
          </a:prstGeom>
        </p:spPr>
      </p:pic>
      <p:pic>
        <p:nvPicPr>
          <p:cNvPr id="59" name="그래픽 58" descr="스페이드 세트 단색으로 채워진">
            <a:extLst>
              <a:ext uri="{FF2B5EF4-FFF2-40B4-BE49-F238E27FC236}">
                <a16:creationId xmlns:a16="http://schemas.microsoft.com/office/drawing/2014/main" id="{BB4A81E0-5B73-9BBB-265F-715AB762E3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3803" y="1108443"/>
            <a:ext cx="415853" cy="415853"/>
          </a:xfrm>
          <a:prstGeom prst="rect">
            <a:avLst/>
          </a:prstGeom>
        </p:spPr>
      </p:pic>
      <p:sp>
        <p:nvSpPr>
          <p:cNvPr id="61" name="직사각형 60">
            <a:extLst>
              <a:ext uri="{FF2B5EF4-FFF2-40B4-BE49-F238E27FC236}">
                <a16:creationId xmlns:a16="http://schemas.microsoft.com/office/drawing/2014/main" id="{CEE580C5-7733-7429-571C-7C91B4DFAA05}"/>
              </a:ext>
            </a:extLst>
          </p:cNvPr>
          <p:cNvSpPr/>
          <p:nvPr/>
        </p:nvSpPr>
        <p:spPr>
          <a:xfrm>
            <a:off x="6558152" y="306224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D7789130-CFD8-A7AF-81EF-9390600E7566}"/>
              </a:ext>
            </a:extLst>
          </p:cNvPr>
          <p:cNvSpPr/>
          <p:nvPr/>
        </p:nvSpPr>
        <p:spPr>
          <a:xfrm>
            <a:off x="6596251" y="334799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K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0A346262-0FCE-4AD6-26DA-FB0730F4F9C8}"/>
              </a:ext>
            </a:extLst>
          </p:cNvPr>
          <p:cNvSpPr/>
          <p:nvPr/>
        </p:nvSpPr>
        <p:spPr>
          <a:xfrm flipV="1">
            <a:off x="7669460" y="1970026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K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0AAD0B28-68F6-5001-DA09-45B4FA7B47B9}"/>
              </a:ext>
            </a:extLst>
          </p:cNvPr>
          <p:cNvSpPr/>
          <p:nvPr/>
        </p:nvSpPr>
        <p:spPr>
          <a:xfrm>
            <a:off x="6587052" y="2689154"/>
            <a:ext cx="1406583" cy="200968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9F00BE49-D5C2-E454-E2A3-4D9FD5F921AF}"/>
              </a:ext>
            </a:extLst>
          </p:cNvPr>
          <p:cNvSpPr/>
          <p:nvPr/>
        </p:nvSpPr>
        <p:spPr>
          <a:xfrm>
            <a:off x="6625151" y="2724849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K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3D5A41D9-7193-CCD1-F789-A55DE30E4776}"/>
              </a:ext>
            </a:extLst>
          </p:cNvPr>
          <p:cNvSpPr/>
          <p:nvPr/>
        </p:nvSpPr>
        <p:spPr>
          <a:xfrm flipV="1">
            <a:off x="7698360" y="4359498"/>
            <a:ext cx="2667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K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pic>
        <p:nvPicPr>
          <p:cNvPr id="113" name="그래픽 112" descr="왕관 단색으로 채워진">
            <a:extLst>
              <a:ext uri="{FF2B5EF4-FFF2-40B4-BE49-F238E27FC236}">
                <a16:creationId xmlns:a16="http://schemas.microsoft.com/office/drawing/2014/main" id="{BE49D48C-CFF6-0AC2-AEBF-6C919A8969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39823" y="811620"/>
            <a:ext cx="914400" cy="914400"/>
          </a:xfrm>
          <a:prstGeom prst="rect">
            <a:avLst/>
          </a:prstGeom>
        </p:spPr>
      </p:pic>
      <p:pic>
        <p:nvPicPr>
          <p:cNvPr id="114" name="그래픽 113" descr="왕관 단색으로 채워진">
            <a:extLst>
              <a:ext uri="{FF2B5EF4-FFF2-40B4-BE49-F238E27FC236}">
                <a16:creationId xmlns:a16="http://schemas.microsoft.com/office/drawing/2014/main" id="{81B7DB99-E217-0BBE-EC07-D3BFF86C25D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156845" y="3189314"/>
            <a:ext cx="914400" cy="914400"/>
          </a:xfrm>
          <a:prstGeom prst="rect">
            <a:avLst/>
          </a:prstGeom>
        </p:spPr>
      </p:pic>
      <p:pic>
        <p:nvPicPr>
          <p:cNvPr id="116" name="그래픽 115" descr="왕관 단색으로 채워진">
            <a:extLst>
              <a:ext uri="{FF2B5EF4-FFF2-40B4-BE49-F238E27FC236}">
                <a16:creationId xmlns:a16="http://schemas.microsoft.com/office/drawing/2014/main" id="{12CA2E6F-584D-5B33-717C-AF09704F250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833143" y="853866"/>
            <a:ext cx="914400" cy="914400"/>
          </a:xfrm>
          <a:prstGeom prst="rect">
            <a:avLst/>
          </a:prstGeom>
        </p:spPr>
      </p:pic>
      <p:pic>
        <p:nvPicPr>
          <p:cNvPr id="118" name="그래픽 117" descr="성 장면 단색으로 채워진">
            <a:extLst>
              <a:ext uri="{FF2B5EF4-FFF2-40B4-BE49-F238E27FC236}">
                <a16:creationId xmlns:a16="http://schemas.microsoft.com/office/drawing/2014/main" id="{F3FEB0BC-1922-9741-9259-34195780E5C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552625" y="904849"/>
            <a:ext cx="914400" cy="914400"/>
          </a:xfrm>
          <a:prstGeom prst="rect">
            <a:avLst/>
          </a:prstGeom>
        </p:spPr>
      </p:pic>
      <p:pic>
        <p:nvPicPr>
          <p:cNvPr id="119" name="그래픽 118" descr="왕관 단색으로 채워진">
            <a:extLst>
              <a:ext uri="{FF2B5EF4-FFF2-40B4-BE49-F238E27FC236}">
                <a16:creationId xmlns:a16="http://schemas.microsoft.com/office/drawing/2014/main" id="{C8E4ABCA-D79A-3C1C-B7C1-0C119C92746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6856792" y="3248398"/>
            <a:ext cx="914400" cy="914400"/>
          </a:xfrm>
          <a:prstGeom prst="rect">
            <a:avLst/>
          </a:prstGeom>
        </p:spPr>
      </p:pic>
      <p:pic>
        <p:nvPicPr>
          <p:cNvPr id="120" name="그래픽 119" descr="성 장면 단색으로 채워진">
            <a:extLst>
              <a:ext uri="{FF2B5EF4-FFF2-40B4-BE49-F238E27FC236}">
                <a16:creationId xmlns:a16="http://schemas.microsoft.com/office/drawing/2014/main" id="{DA60E390-310C-8010-95C5-7CF9C678E0A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576274" y="3268264"/>
            <a:ext cx="914400" cy="914400"/>
          </a:xfrm>
          <a:prstGeom prst="rect">
            <a:avLst/>
          </a:prstGeom>
        </p:spPr>
      </p:pic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2CBDB285-DCDD-6987-ADBA-6953911073B9}"/>
              </a:ext>
            </a:extLst>
          </p:cNvPr>
          <p:cNvSpPr/>
          <p:nvPr/>
        </p:nvSpPr>
        <p:spPr>
          <a:xfrm>
            <a:off x="3552625" y="1704001"/>
            <a:ext cx="9144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11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9707D918-20F0-CF0A-EF72-08F562C913B8}"/>
              </a:ext>
            </a:extLst>
          </p:cNvPr>
          <p:cNvSpPr/>
          <p:nvPr/>
        </p:nvSpPr>
        <p:spPr>
          <a:xfrm>
            <a:off x="5127945" y="1609405"/>
            <a:ext cx="9144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12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F977CE15-D4F5-2FE3-A004-4981EFC96085}"/>
              </a:ext>
            </a:extLst>
          </p:cNvPr>
          <p:cNvSpPr/>
          <p:nvPr/>
        </p:nvSpPr>
        <p:spPr>
          <a:xfrm>
            <a:off x="6833143" y="1585757"/>
            <a:ext cx="9144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13</a:t>
            </a:r>
            <a:endParaRPr lang="ko-KR" altLang="en-US" sz="2000" b="1" dirty="0">
              <a:solidFill>
                <a:srgbClr val="00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8FEDFA90-EC75-25FB-4B03-2E4BAE0EA06F}"/>
              </a:ext>
            </a:extLst>
          </p:cNvPr>
          <p:cNvSpPr/>
          <p:nvPr/>
        </p:nvSpPr>
        <p:spPr>
          <a:xfrm>
            <a:off x="3576274" y="4119617"/>
            <a:ext cx="9144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11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D34ABC42-7EBA-A5C4-0A71-5F7F1A037965}"/>
              </a:ext>
            </a:extLst>
          </p:cNvPr>
          <p:cNvSpPr/>
          <p:nvPr/>
        </p:nvSpPr>
        <p:spPr>
          <a:xfrm>
            <a:off x="5167360" y="4025021"/>
            <a:ext cx="9144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12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5329CA16-7A1C-6973-06A2-0532456AED2D}"/>
              </a:ext>
            </a:extLst>
          </p:cNvPr>
          <p:cNvSpPr/>
          <p:nvPr/>
        </p:nvSpPr>
        <p:spPr>
          <a:xfrm>
            <a:off x="6848909" y="4001373"/>
            <a:ext cx="914400" cy="295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13</a:t>
            </a:r>
            <a:endParaRPr lang="ko-KR" altLang="en-US" sz="2000" b="1" dirty="0">
              <a:solidFill>
                <a:srgbClr val="FF000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452431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만화 영화, 일러스트레이션, 클립아트, 그림이(가) 표시된 사진&#10;&#10;자동 생성된 설명">
            <a:extLst>
              <a:ext uri="{FF2B5EF4-FFF2-40B4-BE49-F238E27FC236}">
                <a16:creationId xmlns:a16="http://schemas.microsoft.com/office/drawing/2014/main" id="{87533DB9-A848-68EE-83F8-D100D1A450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9" r="-2" b="23307"/>
          <a:stretch/>
        </p:blipFill>
        <p:spPr>
          <a:xfrm>
            <a:off x="2751672" y="11"/>
            <a:ext cx="5889091" cy="5040302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3247037" cy="5040313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3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7305B6CC-7F11-EA28-32F2-815206B07632}"/>
              </a:ext>
            </a:extLst>
          </p:cNvPr>
          <p:cNvSpPr/>
          <p:nvPr/>
        </p:nvSpPr>
        <p:spPr>
          <a:xfrm>
            <a:off x="236805" y="1893063"/>
            <a:ext cx="2146742" cy="1754326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altLang="ko-KR" sz="5400" b="1" dirty="0">
                <a:ln w="28575">
                  <a:solidFill>
                    <a:srgbClr val="FF0000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GAME</a:t>
            </a:r>
          </a:p>
          <a:p>
            <a:pPr algn="ctr"/>
            <a:r>
              <a:rPr lang="en-US" altLang="ko-KR" sz="5400" b="1" cap="none" spc="0" dirty="0">
                <a:ln w="28575">
                  <a:solidFill>
                    <a:srgbClr val="FF0000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OVER</a:t>
            </a:r>
          </a:p>
        </p:txBody>
      </p:sp>
    </p:spTree>
    <p:extLst>
      <p:ext uri="{BB962C8B-B14F-4D97-AF65-F5344CB8AC3E}">
        <p14:creationId xmlns:p14="http://schemas.microsoft.com/office/powerpoint/2010/main" val="14009055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만화 영화, 일러스트레이션, 클립아트, 그림이(가) 표시된 사진&#10;&#10;자동 생성된 설명">
            <a:extLst>
              <a:ext uri="{FF2B5EF4-FFF2-40B4-BE49-F238E27FC236}">
                <a16:creationId xmlns:a16="http://schemas.microsoft.com/office/drawing/2014/main" id="{87533DB9-A848-68EE-83F8-D100D1A450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9" r="-2" b="23307"/>
          <a:stretch/>
        </p:blipFill>
        <p:spPr>
          <a:xfrm>
            <a:off x="3138854" y="10"/>
            <a:ext cx="5501907" cy="5040302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E432588C-E58C-1E7A-AF71-62AAE405E836}"/>
              </a:ext>
            </a:extLst>
          </p:cNvPr>
          <p:cNvSpPr/>
          <p:nvPr/>
        </p:nvSpPr>
        <p:spPr>
          <a:xfrm>
            <a:off x="-2" y="-11"/>
            <a:ext cx="3138856" cy="50403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305B6CC-7F11-EA28-32F2-815206B07632}"/>
              </a:ext>
            </a:extLst>
          </p:cNvPr>
          <p:cNvSpPr/>
          <p:nvPr/>
        </p:nvSpPr>
        <p:spPr>
          <a:xfrm>
            <a:off x="236805" y="1893063"/>
            <a:ext cx="2146742" cy="1754326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altLang="ko-KR" sz="5400" b="1" dirty="0">
                <a:ln w="28575">
                  <a:solidFill>
                    <a:srgbClr val="FF0000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GAME</a:t>
            </a:r>
          </a:p>
          <a:p>
            <a:pPr algn="ctr"/>
            <a:r>
              <a:rPr lang="en-US" altLang="ko-KR" sz="5400" b="1" cap="none" spc="0" dirty="0">
                <a:ln w="28575">
                  <a:solidFill>
                    <a:srgbClr val="FF0000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OVER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636A3A0-54B3-5518-8E32-DA143334D967}"/>
              </a:ext>
            </a:extLst>
          </p:cNvPr>
          <p:cNvSpPr/>
          <p:nvPr/>
        </p:nvSpPr>
        <p:spPr>
          <a:xfrm>
            <a:off x="329418" y="2638341"/>
            <a:ext cx="1059767" cy="46599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Stage X</a:t>
            </a:r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356C1D0-A511-F795-6761-CD9B8B0A35F8}"/>
              </a:ext>
            </a:extLst>
          </p:cNvPr>
          <p:cNvSpPr/>
          <p:nvPr/>
        </p:nvSpPr>
        <p:spPr>
          <a:xfrm>
            <a:off x="1567334" y="2638341"/>
            <a:ext cx="1059767" cy="46599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Point 132</a:t>
            </a:r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4D55947-3029-36DE-8242-9DD481E96DD3}"/>
              </a:ext>
            </a:extLst>
          </p:cNvPr>
          <p:cNvSpPr/>
          <p:nvPr/>
        </p:nvSpPr>
        <p:spPr>
          <a:xfrm>
            <a:off x="329418" y="3452925"/>
            <a:ext cx="1059767" cy="46599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068E4FE-A08D-BC1A-B8E4-B5BD51D0036A}"/>
              </a:ext>
            </a:extLst>
          </p:cNvPr>
          <p:cNvSpPr/>
          <p:nvPr/>
        </p:nvSpPr>
        <p:spPr>
          <a:xfrm>
            <a:off x="1567334" y="3452925"/>
            <a:ext cx="1059767" cy="46599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Stage X</a:t>
            </a:r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6814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0C26B902-F4E8-6863-C0F5-BE8B448B0190}"/>
              </a:ext>
            </a:extLst>
          </p:cNvPr>
          <p:cNvGrpSpPr/>
          <p:nvPr/>
        </p:nvGrpSpPr>
        <p:grpSpPr>
          <a:xfrm>
            <a:off x="492" y="0"/>
            <a:ext cx="8640271" cy="5041782"/>
            <a:chOff x="492" y="0"/>
            <a:chExt cx="8640271" cy="5041782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57D68D5-E923-CC37-09CF-7F619ADCF6DA}"/>
                </a:ext>
              </a:extLst>
            </p:cNvPr>
            <p:cNvSpPr/>
            <p:nvPr/>
          </p:nvSpPr>
          <p:spPr>
            <a:xfrm>
              <a:off x="2813" y="0"/>
              <a:ext cx="8637950" cy="503872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pic>
          <p:nvPicPr>
            <p:cNvPr id="5" name="그림 4" descr="사람, 손가락, 손톱, 가위이(가) 표시된 사진&#10;&#10;자동 생성된 설명">
              <a:extLst>
                <a:ext uri="{FF2B5EF4-FFF2-40B4-BE49-F238E27FC236}">
                  <a16:creationId xmlns:a16="http://schemas.microsoft.com/office/drawing/2014/main" id="{0F2BF5EC-58E1-8C53-138B-38F8E92F5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2" y="3057"/>
              <a:ext cx="7257952" cy="5038725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66332F8-966B-8F46-29A4-114DE18ED7FE}"/>
                </a:ext>
              </a:extLst>
            </p:cNvPr>
            <p:cNvSpPr/>
            <p:nvPr/>
          </p:nvSpPr>
          <p:spPr>
            <a:xfrm>
              <a:off x="4935582" y="439062"/>
              <a:ext cx="2918964" cy="1095809"/>
            </a:xfrm>
            <a:prstGeom prst="rect">
              <a:avLst/>
            </a:prstGeom>
            <a:noFill/>
          </p:spPr>
          <p:txBody>
            <a:bodyPr wrap="square" lIns="18283" tIns="9142" rIns="18283" bIns="9142">
              <a:spAutoFit/>
            </a:bodyPr>
            <a:lstStyle/>
            <a:p>
              <a:pPr algn="ctr"/>
              <a:r>
                <a:rPr lang="en-US" altLang="ko-KR" sz="7001" b="1" dirty="0">
                  <a:ln w="12700" cmpd="sng">
                    <a:solidFill>
                      <a:schemeClr val="accent4"/>
                    </a:solidFill>
                    <a:prstDash val="solid"/>
                  </a:ln>
                  <a:gradFill>
                    <a:gsLst>
                      <a:gs pos="0">
                        <a:schemeClr val="accent4"/>
                      </a:gs>
                      <a:gs pos="4000">
                        <a:schemeClr val="accent4">
                          <a:lumMod val="60000"/>
                          <a:lumOff val="40000"/>
                        </a:schemeClr>
                      </a:gs>
                      <a:gs pos="87000">
                        <a:schemeClr val="accent4">
                          <a:lumMod val="20000"/>
                          <a:lumOff val="80000"/>
                        </a:schemeClr>
                      </a:gs>
                    </a:gsLst>
                    <a:lin ang="5400000"/>
                  </a:gradFill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  <a:cs typeface="ADLaM Display" panose="020F0502020204030204" pitchFamily="2" charset="0"/>
                </a:rPr>
                <a:t>Black Jack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6506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080" y="0"/>
            <a:ext cx="8638602" cy="50403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그림 4" descr="카드 게임, 게임, 포커, 포커 세트이(가) 표시된 사진&#10;&#10;자동 생성된 설명">
            <a:extLst>
              <a:ext uri="{FF2B5EF4-FFF2-40B4-BE49-F238E27FC236}">
                <a16:creationId xmlns:a16="http://schemas.microsoft.com/office/drawing/2014/main" id="{46BA8A1A-5941-66D2-71D1-5BCCE2D766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2628"/>
          <a:stretch/>
        </p:blipFill>
        <p:spPr>
          <a:xfrm>
            <a:off x="20" y="942"/>
            <a:ext cx="8640742" cy="503937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B5C99FB-C0FB-BB75-DEFE-F79FAEBC8627}"/>
              </a:ext>
            </a:extLst>
          </p:cNvPr>
          <p:cNvSpPr/>
          <p:nvPr/>
        </p:nvSpPr>
        <p:spPr>
          <a:xfrm>
            <a:off x="1239775" y="264417"/>
            <a:ext cx="18565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나눔손글씨 느릿느릿체" panose="02000503000000000000" pitchFamily="2" charset="-127"/>
                <a:ea typeface="나눔손글씨 느릿느릿체" panose="02000503000000000000" pitchFamily="2" charset="-127"/>
              </a:rPr>
              <a:t>게임 방법</a:t>
            </a:r>
            <a:endParaRPr lang="en-US" altLang="ko-KR" sz="54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  <a:latin typeface="나눔손글씨 느릿느릿체" panose="02000503000000000000" pitchFamily="2" charset="-127"/>
              <a:ea typeface="나눔손글씨 느릿느릿체" panose="020005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EF0B5AC-CB6E-63E6-1518-8A213C6AF65B}"/>
              </a:ext>
            </a:extLst>
          </p:cNvPr>
          <p:cNvSpPr/>
          <p:nvPr/>
        </p:nvSpPr>
        <p:spPr>
          <a:xfrm>
            <a:off x="354724" y="1350735"/>
            <a:ext cx="3626698" cy="3197617"/>
          </a:xfrm>
          <a:prstGeom prst="rect">
            <a:avLst/>
          </a:prstGeom>
          <a:solidFill>
            <a:schemeClr val="bg1">
              <a:alpha val="30000"/>
            </a:schemeClr>
          </a:solidFill>
          <a:ln w="38100">
            <a:solidFill>
              <a:srgbClr val="92D050">
                <a:alpha val="50196"/>
              </a:srgb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Ins="216000" rtlCol="0" anchor="ctr"/>
          <a:lstStyle/>
          <a:p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서바이벌 방식의 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1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인용 </a:t>
            </a:r>
            <a:r>
              <a:rPr lang="ko-KR" altLang="en-US" b="1" dirty="0">
                <a:solidFill>
                  <a:schemeClr val="tx1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블랙 잭 게임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입니다</a:t>
            </a:r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1.  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라운드 별로 목표 점수가 존재합니다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.</a:t>
            </a:r>
          </a:p>
          <a:p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2. 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라운드에서 획득한 누적 점수의 합이 목표 점수를 만족하지 못할 경우 </a:t>
            </a:r>
            <a:r>
              <a:rPr lang="ko-KR" altLang="en-US" b="1" dirty="0">
                <a:solidFill>
                  <a:srgbClr val="C00000"/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패배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합니다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.</a:t>
            </a:r>
          </a:p>
          <a:p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&lt;</a:t>
            </a:r>
            <a:r>
              <a:rPr lang="ko-KR" altLang="en-US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점수 획득 방법</a:t>
            </a:r>
            <a:r>
              <a:rPr lang="en-US" altLang="ko-KR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&gt;</a:t>
            </a:r>
          </a:p>
          <a:p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카드 숫자의 합에 따라</a:t>
            </a:r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b="1" dirty="0">
                <a:solidFill>
                  <a:schemeClr val="accent6">
                    <a:lumMod val="50000"/>
                  </a:schemeClr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20 </a:t>
            </a:r>
            <a:r>
              <a:rPr lang="ko-KR" altLang="en-US" b="1" dirty="0">
                <a:solidFill>
                  <a:schemeClr val="accent6">
                    <a:lumMod val="50000"/>
                  </a:schemeClr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이하 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: 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카드 숫자의 합</a:t>
            </a:r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ko-KR" altLang="en-US" b="1" dirty="0">
                <a:solidFill>
                  <a:schemeClr val="accent5">
                    <a:lumMod val="50000"/>
                  </a:schemeClr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정확히 </a:t>
            </a:r>
            <a:r>
              <a:rPr lang="en-US" altLang="ko-KR" b="1" dirty="0">
                <a:solidFill>
                  <a:schemeClr val="accent5">
                    <a:lumMod val="50000"/>
                  </a:schemeClr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21</a:t>
            </a:r>
            <a:r>
              <a:rPr lang="ko-KR" altLang="en-US" b="1" dirty="0">
                <a:solidFill>
                  <a:schemeClr val="accent5">
                    <a:lumMod val="50000"/>
                  </a:schemeClr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: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21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점 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+ 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보너스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랜덤 점수</a:t>
            </a:r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b="1" dirty="0">
                <a:solidFill>
                  <a:schemeClr val="accent2">
                    <a:lumMod val="50000"/>
                  </a:schemeClr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21 </a:t>
            </a:r>
            <a:r>
              <a:rPr lang="ko-KR" altLang="en-US" b="1" dirty="0">
                <a:solidFill>
                  <a:schemeClr val="accent2">
                    <a:lumMod val="50000"/>
                  </a:schemeClr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초과 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: 0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점</a:t>
            </a:r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E1620DD-C7FC-6E40-AF04-AAEE5ECD6AFC}"/>
              </a:ext>
            </a:extLst>
          </p:cNvPr>
          <p:cNvSpPr/>
          <p:nvPr/>
        </p:nvSpPr>
        <p:spPr>
          <a:xfrm>
            <a:off x="7386039" y="4211184"/>
            <a:ext cx="900000" cy="48012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Back</a:t>
            </a:r>
          </a:p>
        </p:txBody>
      </p:sp>
    </p:spTree>
    <p:extLst>
      <p:ext uri="{BB962C8B-B14F-4D97-AF65-F5344CB8AC3E}">
        <p14:creationId xmlns:p14="http://schemas.microsoft.com/office/powerpoint/2010/main" val="495691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7AA429CD-FF59-F04C-7665-F7C6CD2B556A}"/>
              </a:ext>
            </a:extLst>
          </p:cNvPr>
          <p:cNvGrpSpPr/>
          <p:nvPr/>
        </p:nvGrpSpPr>
        <p:grpSpPr>
          <a:xfrm>
            <a:off x="20" y="942"/>
            <a:ext cx="8640742" cy="5039370"/>
            <a:chOff x="20" y="942"/>
            <a:chExt cx="8640742" cy="5039370"/>
          </a:xfrm>
        </p:grpSpPr>
        <p:pic>
          <p:nvPicPr>
            <p:cNvPr id="5" name="그림 4" descr="카드 게임, 게임, 포커, 포커 세트이(가) 표시된 사진&#10;&#10;자동 생성된 설명">
              <a:extLst>
                <a:ext uri="{FF2B5EF4-FFF2-40B4-BE49-F238E27FC236}">
                  <a16:creationId xmlns:a16="http://schemas.microsoft.com/office/drawing/2014/main" id="{46BA8A1A-5941-66D2-71D1-5BCCE2D766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" b="12628"/>
            <a:stretch/>
          </p:blipFill>
          <p:spPr>
            <a:xfrm>
              <a:off x="20" y="942"/>
              <a:ext cx="8640742" cy="5039370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B5C99FB-C0FB-BB75-DEFE-F79FAEBC8627}"/>
                </a:ext>
              </a:extLst>
            </p:cNvPr>
            <p:cNvSpPr/>
            <p:nvPr/>
          </p:nvSpPr>
          <p:spPr>
            <a:xfrm>
              <a:off x="1239775" y="264417"/>
              <a:ext cx="185659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5400" b="1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</a:effectLst>
                  <a:latin typeface="나눔손글씨 느릿느릿체" panose="02000503000000000000" pitchFamily="2" charset="-127"/>
                  <a:ea typeface="나눔손글씨 느릿느릿체" panose="02000503000000000000" pitchFamily="2" charset="-127"/>
                </a:rPr>
                <a:t>게임 방법</a:t>
              </a:r>
              <a:endParaRPr lang="en-US" altLang="ko-KR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나눔손글씨 느릿느릿체" panose="02000503000000000000" pitchFamily="2" charset="-127"/>
                <a:ea typeface="나눔손글씨 느릿느릿체" panose="02000503000000000000" pitchFamily="2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EF0B5AC-CB6E-63E6-1518-8A213C6AF65B}"/>
                </a:ext>
              </a:extLst>
            </p:cNvPr>
            <p:cNvSpPr/>
            <p:nvPr/>
          </p:nvSpPr>
          <p:spPr>
            <a:xfrm>
              <a:off x="354724" y="1350735"/>
              <a:ext cx="3626698" cy="3197617"/>
            </a:xfrm>
            <a:prstGeom prst="rect">
              <a:avLst/>
            </a:prstGeom>
            <a:solidFill>
              <a:schemeClr val="bg1">
                <a:alpha val="30000"/>
              </a:schemeClr>
            </a:solidFill>
            <a:ln w="38100">
              <a:solidFill>
                <a:srgbClr val="92D050">
                  <a:alpha val="50196"/>
                </a:srgb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rIns="216000" rtlCol="0" anchor="ctr"/>
            <a:lstStyle/>
            <a:p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서바이벌 방식의 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1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인용 </a:t>
              </a:r>
              <a:r>
                <a:rPr lang="ko-KR" altLang="en-US" b="1" dirty="0">
                  <a:solidFill>
                    <a:schemeClr val="tx1"/>
                  </a:solidFill>
                  <a:effectLst>
                    <a:glow rad="1397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블랙 잭 게임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입니다</a:t>
              </a:r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  <a:p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  <a:p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1.  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라운드 별로 목표 점수가 존재합니다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.</a:t>
              </a:r>
            </a:p>
            <a:p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2. 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라운드에서 획득한 누적 점수의 합이 목표 점수를 만족하지 못할 경우 </a:t>
              </a:r>
              <a:r>
                <a:rPr lang="ko-KR" altLang="en-US" b="1" dirty="0">
                  <a:solidFill>
                    <a:srgbClr val="C00000"/>
                  </a:solidFill>
                  <a:effectLst>
                    <a:glow rad="101600">
                      <a:schemeClr val="accent4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패배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합니다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.</a:t>
              </a:r>
            </a:p>
            <a:p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  <a:p>
              <a:r>
                <a:rPr lang="en-US" altLang="ko-KR" b="1" dirty="0">
                  <a:solidFill>
                    <a:schemeClr val="bg1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&lt;</a:t>
              </a:r>
              <a:r>
                <a:rPr lang="ko-KR" altLang="en-US" b="1" dirty="0">
                  <a:solidFill>
                    <a:schemeClr val="bg1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점수 획득 방법</a:t>
              </a:r>
              <a:r>
                <a:rPr lang="en-US" altLang="ko-KR" b="1" dirty="0">
                  <a:solidFill>
                    <a:schemeClr val="bg1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&gt;</a:t>
              </a:r>
            </a:p>
            <a:p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카드 숫자의 합에 따라</a:t>
              </a:r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  <a:p>
              <a:r>
                <a:rPr lang="en-US" altLang="ko-KR" b="1" dirty="0">
                  <a:solidFill>
                    <a:schemeClr val="accent6">
                      <a:lumMod val="50000"/>
                    </a:schemeClr>
                  </a:solidFill>
                  <a:effectLst>
                    <a:glow rad="101600">
                      <a:schemeClr val="accent6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20 </a:t>
              </a:r>
              <a:r>
                <a:rPr lang="ko-KR" altLang="en-US" b="1" dirty="0">
                  <a:solidFill>
                    <a:schemeClr val="accent6">
                      <a:lumMod val="50000"/>
                    </a:schemeClr>
                  </a:solidFill>
                  <a:effectLst>
                    <a:glow rad="101600">
                      <a:schemeClr val="accent6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이하 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: 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카드 숫자의 합</a:t>
              </a:r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  <a:p>
              <a:r>
                <a:rPr lang="ko-KR" altLang="en-US" b="1" dirty="0">
                  <a:solidFill>
                    <a:schemeClr val="accent5">
                      <a:lumMod val="50000"/>
                    </a:schemeClr>
                  </a:solidFill>
                  <a:effectLst>
                    <a:glow rad="1016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정확히 </a:t>
              </a:r>
              <a:r>
                <a:rPr lang="en-US" altLang="ko-KR" b="1" dirty="0">
                  <a:solidFill>
                    <a:schemeClr val="accent5">
                      <a:lumMod val="50000"/>
                    </a:schemeClr>
                  </a:solidFill>
                  <a:effectLst>
                    <a:glow rad="1016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21</a:t>
              </a:r>
              <a:r>
                <a:rPr lang="ko-KR" altLang="en-US" b="1" dirty="0">
                  <a:solidFill>
                    <a:schemeClr val="accent5">
                      <a:lumMod val="50000"/>
                    </a:schemeClr>
                  </a:solidFill>
                  <a:effectLst>
                    <a:glow rad="1016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 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: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 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21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점 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+ 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보너스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 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랜덤 점수</a:t>
              </a:r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  <a:p>
              <a:r>
                <a:rPr lang="en-US" altLang="ko-KR" b="1" dirty="0">
                  <a:solidFill>
                    <a:schemeClr val="accent2">
                      <a:lumMod val="50000"/>
                    </a:schemeClr>
                  </a:solidFill>
                  <a:effectLst>
                    <a:glow rad="101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21 </a:t>
              </a:r>
              <a:r>
                <a:rPr lang="ko-KR" altLang="en-US" b="1" dirty="0">
                  <a:solidFill>
                    <a:schemeClr val="accent2">
                      <a:lumMod val="50000"/>
                    </a:schemeClr>
                  </a:solidFill>
                  <a:effectLst>
                    <a:glow rad="101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초과 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: 0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점</a:t>
              </a:r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2190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080" y="0"/>
            <a:ext cx="8638602" cy="50403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그림 4" descr="게임, 실내, 테이블이(가) 표시된 사진&#10;&#10;자동 생성된 설명">
            <a:extLst>
              <a:ext uri="{FF2B5EF4-FFF2-40B4-BE49-F238E27FC236}">
                <a16:creationId xmlns:a16="http://schemas.microsoft.com/office/drawing/2014/main" id="{7D55F503-9DA8-F3B9-2853-19518CC41C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28" r="1" b="1"/>
          <a:stretch/>
        </p:blipFill>
        <p:spPr>
          <a:xfrm>
            <a:off x="20" y="942"/>
            <a:ext cx="8640742" cy="503937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6CA04EA-4293-478D-7F14-B95579B59791}"/>
              </a:ext>
            </a:extLst>
          </p:cNvPr>
          <p:cNvSpPr/>
          <p:nvPr/>
        </p:nvSpPr>
        <p:spPr>
          <a:xfrm>
            <a:off x="5068258" y="248653"/>
            <a:ext cx="18774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나눔손글씨 느릿느릿체" panose="02000503000000000000" pitchFamily="2" charset="-127"/>
                <a:ea typeface="나눔손글씨 느릿느릿체" panose="02000503000000000000" pitchFamily="2" charset="-127"/>
              </a:rPr>
              <a:t>게임 랭킹</a:t>
            </a:r>
            <a:endParaRPr lang="en-US" altLang="ko-KR" sz="54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  <a:latin typeface="나눔손글씨 느릿느릿체" panose="02000503000000000000" pitchFamily="2" charset="-127"/>
              <a:ea typeface="나눔손글씨 느릿느릿체" panose="020005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82BD1E0-EA05-7ACC-4C49-90A91741CFF5}"/>
              </a:ext>
            </a:extLst>
          </p:cNvPr>
          <p:cNvSpPr/>
          <p:nvPr/>
        </p:nvSpPr>
        <p:spPr>
          <a:xfrm>
            <a:off x="3689760" y="1334971"/>
            <a:ext cx="4634434" cy="2630057"/>
          </a:xfrm>
          <a:prstGeom prst="rect">
            <a:avLst/>
          </a:prstGeom>
          <a:solidFill>
            <a:schemeClr val="bg1">
              <a:alpha val="30000"/>
            </a:schemeClr>
          </a:solidFill>
          <a:ln w="38100">
            <a:solidFill>
              <a:srgbClr val="92D050">
                <a:alpha val="50196"/>
              </a:srgb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Ins="216000" rtlCol="0" anchor="ctr"/>
          <a:lstStyle/>
          <a:p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3ECB0CC-55BE-F8FC-29F9-A591ED11C29B}"/>
              </a:ext>
            </a:extLst>
          </p:cNvPr>
          <p:cNvSpPr/>
          <p:nvPr/>
        </p:nvSpPr>
        <p:spPr>
          <a:xfrm>
            <a:off x="7424194" y="4223191"/>
            <a:ext cx="900000" cy="48012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Back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AEF6364-4281-6749-FAAE-87B2D9C3C460}"/>
              </a:ext>
            </a:extLst>
          </p:cNvPr>
          <p:cNvSpPr/>
          <p:nvPr/>
        </p:nvSpPr>
        <p:spPr>
          <a:xfrm>
            <a:off x="4437992" y="1548028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홍길동 </a:t>
            </a:r>
            <a:r>
              <a:rPr lang="en-US" altLang="ko-KR" dirty="0"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123</a:t>
            </a:r>
            <a:r>
              <a:rPr lang="ko-KR" altLang="en-US" dirty="0"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점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30ACC8E-E365-A3A4-AD9D-49C66117EA58}"/>
              </a:ext>
            </a:extLst>
          </p:cNvPr>
          <p:cNvSpPr/>
          <p:nvPr/>
        </p:nvSpPr>
        <p:spPr>
          <a:xfrm>
            <a:off x="6668811" y="1548028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6BAFBAF-0CA9-8AE1-A32C-A6542909FE26}"/>
              </a:ext>
            </a:extLst>
          </p:cNvPr>
          <p:cNvSpPr/>
          <p:nvPr/>
        </p:nvSpPr>
        <p:spPr>
          <a:xfrm>
            <a:off x="4437992" y="2001756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BE2893-E33A-0277-96C6-F2CB922EA1B8}"/>
              </a:ext>
            </a:extLst>
          </p:cNvPr>
          <p:cNvSpPr/>
          <p:nvPr/>
        </p:nvSpPr>
        <p:spPr>
          <a:xfrm>
            <a:off x="6668811" y="2001756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A24DCD9-D6E8-23B4-D03F-58A0F01FA389}"/>
              </a:ext>
            </a:extLst>
          </p:cNvPr>
          <p:cNvSpPr/>
          <p:nvPr/>
        </p:nvSpPr>
        <p:spPr>
          <a:xfrm>
            <a:off x="4437992" y="2455484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058720F-FCF7-9CF0-FE41-384BA37782BD}"/>
              </a:ext>
            </a:extLst>
          </p:cNvPr>
          <p:cNvSpPr/>
          <p:nvPr/>
        </p:nvSpPr>
        <p:spPr>
          <a:xfrm>
            <a:off x="6668811" y="2455484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56CC88B-FF9B-92C7-7866-31A23632A0ED}"/>
              </a:ext>
            </a:extLst>
          </p:cNvPr>
          <p:cNvSpPr/>
          <p:nvPr/>
        </p:nvSpPr>
        <p:spPr>
          <a:xfrm>
            <a:off x="4437992" y="2909212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692B682-49BE-F3FC-4623-F77A2C99E4A2}"/>
              </a:ext>
            </a:extLst>
          </p:cNvPr>
          <p:cNvSpPr/>
          <p:nvPr/>
        </p:nvSpPr>
        <p:spPr>
          <a:xfrm>
            <a:off x="6668811" y="2909212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CB43F14-7464-6951-E35D-EBC11259D772}"/>
              </a:ext>
            </a:extLst>
          </p:cNvPr>
          <p:cNvSpPr/>
          <p:nvPr/>
        </p:nvSpPr>
        <p:spPr>
          <a:xfrm>
            <a:off x="4437992" y="3362940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5970B7E-E4FE-F766-A3A2-FFAB57739D14}"/>
              </a:ext>
            </a:extLst>
          </p:cNvPr>
          <p:cNvSpPr/>
          <p:nvPr/>
        </p:nvSpPr>
        <p:spPr>
          <a:xfrm>
            <a:off x="6668811" y="3362940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DF71FD-5D75-EEC7-2B18-000B79B5B831}"/>
              </a:ext>
            </a:extLst>
          </p:cNvPr>
          <p:cNvSpPr txBox="1"/>
          <p:nvPr/>
        </p:nvSpPr>
        <p:spPr>
          <a:xfrm>
            <a:off x="3894087" y="1535278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1</a:t>
            </a:r>
            <a:r>
              <a:rPr lang="ko-KR" altLang="en-US" b="1" dirty="0"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A7426D-0635-8EB0-F28B-04F2F4C2C485}"/>
              </a:ext>
            </a:extLst>
          </p:cNvPr>
          <p:cNvSpPr txBox="1"/>
          <p:nvPr/>
        </p:nvSpPr>
        <p:spPr>
          <a:xfrm>
            <a:off x="3894087" y="1989006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2</a:t>
            </a:r>
            <a:r>
              <a:rPr lang="ko-KR" altLang="en-US" b="1" dirty="0"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99F0DD9-5983-3C0C-BF21-0297E2678AAB}"/>
              </a:ext>
            </a:extLst>
          </p:cNvPr>
          <p:cNvSpPr txBox="1"/>
          <p:nvPr/>
        </p:nvSpPr>
        <p:spPr>
          <a:xfrm>
            <a:off x="3894087" y="2448302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3</a:t>
            </a:r>
            <a:r>
              <a:rPr lang="ko-KR" altLang="en-US" b="1" dirty="0"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CAC213D-53BF-54C6-393F-962830AB19DC}"/>
              </a:ext>
            </a:extLst>
          </p:cNvPr>
          <p:cNvSpPr txBox="1"/>
          <p:nvPr/>
        </p:nvSpPr>
        <p:spPr>
          <a:xfrm>
            <a:off x="3894087" y="2907361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4</a:t>
            </a:r>
            <a:r>
              <a:rPr lang="ko-KR" altLang="en-US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CFF90D-1005-06B1-F112-68C96774FB55}"/>
              </a:ext>
            </a:extLst>
          </p:cNvPr>
          <p:cNvSpPr txBox="1"/>
          <p:nvPr/>
        </p:nvSpPr>
        <p:spPr>
          <a:xfrm>
            <a:off x="3894087" y="3359713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5</a:t>
            </a:r>
            <a:r>
              <a:rPr lang="ko-KR" altLang="en-US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D01CBD-7FFD-D203-F149-F5ACA75043FE}"/>
              </a:ext>
            </a:extLst>
          </p:cNvPr>
          <p:cNvSpPr txBox="1"/>
          <p:nvPr/>
        </p:nvSpPr>
        <p:spPr>
          <a:xfrm>
            <a:off x="6140489" y="1535278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6</a:t>
            </a:r>
            <a:r>
              <a:rPr lang="ko-KR" altLang="en-US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6F153B8-0B46-E50B-7015-255F291AA55D}"/>
              </a:ext>
            </a:extLst>
          </p:cNvPr>
          <p:cNvSpPr txBox="1"/>
          <p:nvPr/>
        </p:nvSpPr>
        <p:spPr>
          <a:xfrm>
            <a:off x="6140489" y="1989006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7</a:t>
            </a:r>
            <a:r>
              <a:rPr lang="ko-KR" altLang="en-US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52E0DC7-B7D2-72D1-5726-A105D2ED77EB}"/>
              </a:ext>
            </a:extLst>
          </p:cNvPr>
          <p:cNvSpPr txBox="1"/>
          <p:nvPr/>
        </p:nvSpPr>
        <p:spPr>
          <a:xfrm>
            <a:off x="6140489" y="2448302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8</a:t>
            </a:r>
            <a:r>
              <a:rPr lang="ko-KR" altLang="en-US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3D19B57-0148-308C-48C7-610B03D8AFED}"/>
              </a:ext>
            </a:extLst>
          </p:cNvPr>
          <p:cNvSpPr txBox="1"/>
          <p:nvPr/>
        </p:nvSpPr>
        <p:spPr>
          <a:xfrm>
            <a:off x="6140489" y="2907361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9</a:t>
            </a:r>
            <a:r>
              <a:rPr lang="ko-KR" altLang="en-US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E6386C0-D6F0-02DF-35BC-FE8B24B38E14}"/>
              </a:ext>
            </a:extLst>
          </p:cNvPr>
          <p:cNvSpPr txBox="1"/>
          <p:nvPr/>
        </p:nvSpPr>
        <p:spPr>
          <a:xfrm>
            <a:off x="6030309" y="3359713"/>
            <a:ext cx="583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10</a:t>
            </a:r>
            <a:r>
              <a:rPr lang="ko-KR" altLang="en-US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</p:spTree>
    <p:extLst>
      <p:ext uri="{BB962C8B-B14F-4D97-AF65-F5344CB8AC3E}">
        <p14:creationId xmlns:p14="http://schemas.microsoft.com/office/powerpoint/2010/main" val="662265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>
            <a:extLst>
              <a:ext uri="{FF2B5EF4-FFF2-40B4-BE49-F238E27FC236}">
                <a16:creationId xmlns:a16="http://schemas.microsoft.com/office/drawing/2014/main" id="{7C674544-ADD1-1698-9049-81AB7A8D0C10}"/>
              </a:ext>
            </a:extLst>
          </p:cNvPr>
          <p:cNvGrpSpPr/>
          <p:nvPr/>
        </p:nvGrpSpPr>
        <p:grpSpPr>
          <a:xfrm>
            <a:off x="20" y="942"/>
            <a:ext cx="8640742" cy="5039370"/>
            <a:chOff x="20" y="942"/>
            <a:chExt cx="8640742" cy="5039370"/>
          </a:xfrm>
        </p:grpSpPr>
        <p:pic>
          <p:nvPicPr>
            <p:cNvPr id="5" name="그림 4" descr="게임, 실내, 테이블이(가) 표시된 사진&#10;&#10;자동 생성된 설명">
              <a:extLst>
                <a:ext uri="{FF2B5EF4-FFF2-40B4-BE49-F238E27FC236}">
                  <a16:creationId xmlns:a16="http://schemas.microsoft.com/office/drawing/2014/main" id="{7D55F503-9DA8-F3B9-2853-19518CC41C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628" r="1" b="1"/>
            <a:stretch/>
          </p:blipFill>
          <p:spPr>
            <a:xfrm>
              <a:off x="20" y="942"/>
              <a:ext cx="8640742" cy="5039370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86CA04EA-4293-478D-7F14-B95579B59791}"/>
                </a:ext>
              </a:extLst>
            </p:cNvPr>
            <p:cNvSpPr/>
            <p:nvPr/>
          </p:nvSpPr>
          <p:spPr>
            <a:xfrm>
              <a:off x="5068258" y="248653"/>
              <a:ext cx="187743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5400" b="1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</a:effectLst>
                  <a:latin typeface="나눔손글씨 느릿느릿체" panose="02000503000000000000" pitchFamily="2" charset="-127"/>
                  <a:ea typeface="나눔손글씨 느릿느릿체" panose="02000503000000000000" pitchFamily="2" charset="-127"/>
                </a:rPr>
                <a:t>게임 랭킹</a:t>
              </a:r>
              <a:endParaRPr lang="en-US" altLang="ko-KR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나눔손글씨 느릿느릿체" panose="02000503000000000000" pitchFamily="2" charset="-127"/>
                <a:ea typeface="나눔손글씨 느릿느릿체" panose="02000503000000000000" pitchFamily="2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82BD1E0-EA05-7ACC-4C49-90A91741CFF5}"/>
                </a:ext>
              </a:extLst>
            </p:cNvPr>
            <p:cNvSpPr/>
            <p:nvPr/>
          </p:nvSpPr>
          <p:spPr>
            <a:xfrm>
              <a:off x="3689760" y="1334971"/>
              <a:ext cx="4634434" cy="2630057"/>
            </a:xfrm>
            <a:prstGeom prst="rect">
              <a:avLst/>
            </a:prstGeom>
            <a:solidFill>
              <a:schemeClr val="bg1">
                <a:alpha val="30000"/>
              </a:schemeClr>
            </a:solidFill>
            <a:ln w="38100">
              <a:solidFill>
                <a:srgbClr val="92D050">
                  <a:alpha val="50196"/>
                </a:srgb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rIns="216000" rtlCol="0" anchor="ctr"/>
            <a:lstStyle/>
            <a:p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5DF71FD-5D75-EEC7-2B18-000B79B5B831}"/>
                </a:ext>
              </a:extLst>
            </p:cNvPr>
            <p:cNvSpPr txBox="1"/>
            <p:nvPr/>
          </p:nvSpPr>
          <p:spPr>
            <a:xfrm>
              <a:off x="3894087" y="1535278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C00000"/>
                  </a:solidFill>
                  <a:effectLst>
                    <a:glow rad="1397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1</a:t>
              </a:r>
              <a:r>
                <a:rPr lang="ko-KR" altLang="en-US" b="1" dirty="0">
                  <a:solidFill>
                    <a:srgbClr val="C00000"/>
                  </a:solidFill>
                  <a:effectLst>
                    <a:glow rad="1397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FA7426D-0635-8EB0-F28B-04F2F4C2C485}"/>
                </a:ext>
              </a:extLst>
            </p:cNvPr>
            <p:cNvSpPr txBox="1"/>
            <p:nvPr/>
          </p:nvSpPr>
          <p:spPr>
            <a:xfrm>
              <a:off x="3894087" y="1989006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C00000"/>
                  </a:solidFill>
                  <a:effectLst>
                    <a:glow rad="1397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2</a:t>
              </a:r>
              <a:r>
                <a:rPr lang="ko-KR" altLang="en-US" b="1" dirty="0">
                  <a:solidFill>
                    <a:srgbClr val="C00000"/>
                  </a:solidFill>
                  <a:effectLst>
                    <a:glow rad="1397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99F0DD9-5983-3C0C-BF21-0297E2678AAB}"/>
                </a:ext>
              </a:extLst>
            </p:cNvPr>
            <p:cNvSpPr txBox="1"/>
            <p:nvPr/>
          </p:nvSpPr>
          <p:spPr>
            <a:xfrm>
              <a:off x="3894087" y="2448302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C00000"/>
                  </a:solidFill>
                  <a:effectLst>
                    <a:glow rad="1397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3</a:t>
              </a:r>
              <a:r>
                <a:rPr lang="ko-KR" altLang="en-US" b="1" dirty="0">
                  <a:solidFill>
                    <a:srgbClr val="C00000"/>
                  </a:solidFill>
                  <a:effectLst>
                    <a:glow rad="1397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CAC213D-53BF-54C6-393F-962830AB19DC}"/>
                </a:ext>
              </a:extLst>
            </p:cNvPr>
            <p:cNvSpPr txBox="1"/>
            <p:nvPr/>
          </p:nvSpPr>
          <p:spPr>
            <a:xfrm>
              <a:off x="3894087" y="2907361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4</a:t>
              </a:r>
              <a:r>
                <a:rPr lang="ko-KR" altLang="en-US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6CFF90D-1005-06B1-F112-68C96774FB55}"/>
                </a:ext>
              </a:extLst>
            </p:cNvPr>
            <p:cNvSpPr txBox="1"/>
            <p:nvPr/>
          </p:nvSpPr>
          <p:spPr>
            <a:xfrm>
              <a:off x="3894087" y="3359713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5</a:t>
              </a:r>
              <a:r>
                <a:rPr lang="ko-KR" altLang="en-US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D01CBD-7FFD-D203-F149-F5ACA75043FE}"/>
                </a:ext>
              </a:extLst>
            </p:cNvPr>
            <p:cNvSpPr txBox="1"/>
            <p:nvPr/>
          </p:nvSpPr>
          <p:spPr>
            <a:xfrm>
              <a:off x="6140489" y="1535278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6</a:t>
              </a:r>
              <a:r>
                <a:rPr lang="ko-KR" altLang="en-US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6F153B8-0B46-E50B-7015-255F291AA55D}"/>
                </a:ext>
              </a:extLst>
            </p:cNvPr>
            <p:cNvSpPr txBox="1"/>
            <p:nvPr/>
          </p:nvSpPr>
          <p:spPr>
            <a:xfrm>
              <a:off x="6140489" y="1989006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7</a:t>
              </a:r>
              <a:r>
                <a:rPr lang="ko-KR" altLang="en-US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52E0DC7-B7D2-72D1-5726-A105D2ED77EB}"/>
                </a:ext>
              </a:extLst>
            </p:cNvPr>
            <p:cNvSpPr txBox="1"/>
            <p:nvPr/>
          </p:nvSpPr>
          <p:spPr>
            <a:xfrm>
              <a:off x="6140489" y="2448302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8</a:t>
              </a:r>
              <a:r>
                <a:rPr lang="ko-KR" altLang="en-US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3D19B57-0148-308C-48C7-610B03D8AFED}"/>
                </a:ext>
              </a:extLst>
            </p:cNvPr>
            <p:cNvSpPr txBox="1"/>
            <p:nvPr/>
          </p:nvSpPr>
          <p:spPr>
            <a:xfrm>
              <a:off x="6140489" y="2907361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9</a:t>
              </a:r>
              <a:r>
                <a:rPr lang="ko-KR" altLang="en-US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E6386C0-D6F0-02DF-35BC-FE8B24B38E14}"/>
                </a:ext>
              </a:extLst>
            </p:cNvPr>
            <p:cNvSpPr txBox="1"/>
            <p:nvPr/>
          </p:nvSpPr>
          <p:spPr>
            <a:xfrm>
              <a:off x="6030309" y="3359713"/>
              <a:ext cx="5831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10</a:t>
              </a:r>
              <a:r>
                <a:rPr lang="ko-KR" altLang="en-US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9190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BB48D105-D9A6-3606-5811-89F024AB43E5}"/>
              </a:ext>
            </a:extLst>
          </p:cNvPr>
          <p:cNvGrpSpPr/>
          <p:nvPr/>
        </p:nvGrpSpPr>
        <p:grpSpPr>
          <a:xfrm>
            <a:off x="-1" y="-1"/>
            <a:ext cx="8640763" cy="5040313"/>
            <a:chOff x="-1" y="-1"/>
            <a:chExt cx="8640763" cy="5040313"/>
          </a:xfrm>
        </p:grpSpPr>
        <p:pic>
          <p:nvPicPr>
            <p:cNvPr id="3" name="그림 2" descr="텍스트, 스크린샷, 원, 폰트이(가) 표시된 사진&#10;&#10;자동 생성된 설명">
              <a:extLst>
                <a:ext uri="{FF2B5EF4-FFF2-40B4-BE49-F238E27FC236}">
                  <a16:creationId xmlns:a16="http://schemas.microsoft.com/office/drawing/2014/main" id="{19FFFB88-322C-88F7-D9BF-0FB28D71A24C}"/>
                </a:ext>
              </a:extLst>
            </p:cNvPr>
            <p:cNvPicPr>
              <a:picLocks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09" t="8126" r="5613" b="8346"/>
            <a:stretch/>
          </p:blipFill>
          <p:spPr>
            <a:xfrm>
              <a:off x="-1" y="-1"/>
              <a:ext cx="8640763" cy="5040313"/>
            </a:xfrm>
            <a:prstGeom prst="rect">
              <a:avLst/>
            </a:prstGeom>
          </p:spPr>
        </p:pic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2C5EE579-DC71-0D04-8686-34C87EE14BB0}"/>
                </a:ext>
              </a:extLst>
            </p:cNvPr>
            <p:cNvSpPr/>
            <p:nvPr/>
          </p:nvSpPr>
          <p:spPr>
            <a:xfrm>
              <a:off x="2767804" y="742950"/>
              <a:ext cx="3171825" cy="3276600"/>
            </a:xfrm>
            <a:prstGeom prst="ellipse">
              <a:avLst/>
            </a:prstGeom>
            <a:pattFill prst="pct5">
              <a:fgClr>
                <a:schemeClr val="tx1">
                  <a:lumMod val="50000"/>
                  <a:lumOff val="50000"/>
                </a:schemeClr>
              </a:fgClr>
              <a:bgClr>
                <a:schemeClr val="tx1"/>
              </a:bgClr>
            </a:patt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0F394EC8-A26C-2E2E-B5A9-EF126B5586D0}"/>
              </a:ext>
            </a:extLst>
          </p:cNvPr>
          <p:cNvSpPr/>
          <p:nvPr/>
        </p:nvSpPr>
        <p:spPr>
          <a:xfrm>
            <a:off x="3249606" y="1548605"/>
            <a:ext cx="2208220" cy="727870"/>
          </a:xfrm>
          <a:prstGeom prst="rect">
            <a:avLst/>
          </a:prstGeom>
          <a:pattFill prst="pct5">
            <a:fgClr>
              <a:schemeClr val="tx1">
                <a:lumMod val="50000"/>
                <a:lumOff val="50000"/>
              </a:schemeClr>
            </a:fgClr>
            <a:bgClr>
              <a:schemeClr val="tx1"/>
            </a:bgClr>
          </a:patt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0" dirty="0">
                <a:latin typeface="나눔손글씨 옥비체" panose="02000503000000000000" pitchFamily="2" charset="-127"/>
                <a:ea typeface="나눔손글씨 옥비체" panose="02000503000000000000" pitchFamily="2" charset="-127"/>
              </a:rPr>
              <a:t>STAGE 1</a:t>
            </a:r>
            <a:endParaRPr lang="ko-KR" altLang="en-US" sz="5000" dirty="0">
              <a:latin typeface="나눔손글씨 옥비체" panose="02000503000000000000" pitchFamily="2" charset="-127"/>
              <a:ea typeface="나눔손글씨 옥비체" panose="020005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4CAFF22-9C8E-B893-2A7B-B76DDFB108DF}"/>
              </a:ext>
            </a:extLst>
          </p:cNvPr>
          <p:cNvSpPr/>
          <p:nvPr/>
        </p:nvSpPr>
        <p:spPr>
          <a:xfrm>
            <a:off x="3558379" y="2459038"/>
            <a:ext cx="1604172" cy="450056"/>
          </a:xfrm>
          <a:prstGeom prst="rect">
            <a:avLst/>
          </a:prstGeom>
          <a:pattFill prst="pct5">
            <a:fgClr>
              <a:schemeClr val="tx1">
                <a:lumMod val="50000"/>
                <a:lumOff val="50000"/>
              </a:schemeClr>
            </a:fgClr>
            <a:bgClr>
              <a:schemeClr val="tx1"/>
            </a:bgClr>
          </a:patt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dirty="0"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목표점수 </a:t>
            </a:r>
            <a:r>
              <a:rPr lang="en-US" altLang="ko-KR" sz="2500" dirty="0"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: 2</a:t>
            </a:r>
            <a:endParaRPr lang="ko-KR" altLang="en-US" sz="2500" dirty="0">
              <a:latin typeface="나눔손글씨 다시 시작해" panose="02000503000000000000" pitchFamily="2" charset="-127"/>
              <a:ea typeface="나눔손글씨 다시 시작해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81FE4DE-03E3-E086-3D22-DA86BB599B84}"/>
              </a:ext>
            </a:extLst>
          </p:cNvPr>
          <p:cNvSpPr/>
          <p:nvPr/>
        </p:nvSpPr>
        <p:spPr>
          <a:xfrm>
            <a:off x="3558379" y="3005932"/>
            <a:ext cx="1604172" cy="450056"/>
          </a:xfrm>
          <a:prstGeom prst="rect">
            <a:avLst/>
          </a:prstGeom>
          <a:pattFill prst="pct5">
            <a:fgClr>
              <a:schemeClr val="tx1">
                <a:lumMod val="50000"/>
                <a:lumOff val="50000"/>
              </a:schemeClr>
            </a:fgClr>
            <a:bgClr>
              <a:schemeClr val="tx1"/>
            </a:bgClr>
          </a:patt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dirty="0"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현재점수 </a:t>
            </a:r>
            <a:r>
              <a:rPr lang="en-US" altLang="ko-KR" sz="2500" dirty="0"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: 2</a:t>
            </a:r>
            <a:endParaRPr lang="ko-KR" altLang="en-US" sz="2500" dirty="0">
              <a:latin typeface="나눔손글씨 다시 시작해" panose="02000503000000000000" pitchFamily="2" charset="-127"/>
              <a:ea typeface="나눔손글씨 다시 시작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5062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BB48D105-D9A6-3606-5811-89F024AB43E5}"/>
              </a:ext>
            </a:extLst>
          </p:cNvPr>
          <p:cNvGrpSpPr/>
          <p:nvPr/>
        </p:nvGrpSpPr>
        <p:grpSpPr>
          <a:xfrm>
            <a:off x="-1" y="-1"/>
            <a:ext cx="8640763" cy="5040313"/>
            <a:chOff x="-1" y="-1"/>
            <a:chExt cx="8640763" cy="5040313"/>
          </a:xfrm>
        </p:grpSpPr>
        <p:pic>
          <p:nvPicPr>
            <p:cNvPr id="3" name="그림 2" descr="텍스트, 스크린샷, 원, 폰트이(가) 표시된 사진&#10;&#10;자동 생성된 설명">
              <a:extLst>
                <a:ext uri="{FF2B5EF4-FFF2-40B4-BE49-F238E27FC236}">
                  <a16:creationId xmlns:a16="http://schemas.microsoft.com/office/drawing/2014/main" id="{19FFFB88-322C-88F7-D9BF-0FB28D71A24C}"/>
                </a:ext>
              </a:extLst>
            </p:cNvPr>
            <p:cNvPicPr>
              <a:picLocks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09" t="8126" r="5613" b="8346"/>
            <a:stretch/>
          </p:blipFill>
          <p:spPr>
            <a:xfrm>
              <a:off x="-1" y="-1"/>
              <a:ext cx="8640763" cy="5040313"/>
            </a:xfrm>
            <a:prstGeom prst="rect">
              <a:avLst/>
            </a:prstGeom>
          </p:spPr>
        </p:pic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2C5EE579-DC71-0D04-8686-34C87EE14BB0}"/>
                </a:ext>
              </a:extLst>
            </p:cNvPr>
            <p:cNvSpPr/>
            <p:nvPr/>
          </p:nvSpPr>
          <p:spPr>
            <a:xfrm>
              <a:off x="2767804" y="742950"/>
              <a:ext cx="3171825" cy="3276600"/>
            </a:xfrm>
            <a:prstGeom prst="ellipse">
              <a:avLst/>
            </a:prstGeom>
            <a:pattFill prst="pct5">
              <a:fgClr>
                <a:schemeClr val="tx1">
                  <a:lumMod val="50000"/>
                  <a:lumOff val="50000"/>
                </a:schemeClr>
              </a:fgClr>
              <a:bgClr>
                <a:schemeClr val="tx1"/>
              </a:bgClr>
            </a:patt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0F394EC8-A26C-2E2E-B5A9-EF126B5586D0}"/>
              </a:ext>
            </a:extLst>
          </p:cNvPr>
          <p:cNvSpPr/>
          <p:nvPr/>
        </p:nvSpPr>
        <p:spPr>
          <a:xfrm>
            <a:off x="3249606" y="1548605"/>
            <a:ext cx="2208220" cy="727870"/>
          </a:xfrm>
          <a:prstGeom prst="rect">
            <a:avLst/>
          </a:prstGeom>
          <a:pattFill prst="pct5">
            <a:fgClr>
              <a:schemeClr val="tx1">
                <a:lumMod val="50000"/>
                <a:lumOff val="50000"/>
              </a:schemeClr>
            </a:fgClr>
            <a:bgClr>
              <a:schemeClr val="tx1"/>
            </a:bgClr>
          </a:patt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5000" dirty="0">
              <a:latin typeface="나눔손글씨 옥비체" panose="02000503000000000000" pitchFamily="2" charset="-127"/>
              <a:ea typeface="나눔손글씨 옥비체" panose="020005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4CAFF22-9C8E-B893-2A7B-B76DDFB108DF}"/>
              </a:ext>
            </a:extLst>
          </p:cNvPr>
          <p:cNvSpPr/>
          <p:nvPr/>
        </p:nvSpPr>
        <p:spPr>
          <a:xfrm>
            <a:off x="3558379" y="2459038"/>
            <a:ext cx="1604172" cy="450056"/>
          </a:xfrm>
          <a:prstGeom prst="rect">
            <a:avLst/>
          </a:prstGeom>
          <a:pattFill prst="pct5">
            <a:fgClr>
              <a:schemeClr val="tx1">
                <a:lumMod val="50000"/>
                <a:lumOff val="50000"/>
              </a:schemeClr>
            </a:fgClr>
            <a:bgClr>
              <a:schemeClr val="tx1"/>
            </a:bgClr>
          </a:patt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500" dirty="0">
              <a:latin typeface="나눔손글씨 다시 시작해" panose="02000503000000000000" pitchFamily="2" charset="-127"/>
              <a:ea typeface="나눔손글씨 다시 시작해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81FE4DE-03E3-E086-3D22-DA86BB599B84}"/>
              </a:ext>
            </a:extLst>
          </p:cNvPr>
          <p:cNvSpPr/>
          <p:nvPr/>
        </p:nvSpPr>
        <p:spPr>
          <a:xfrm>
            <a:off x="3558379" y="3005932"/>
            <a:ext cx="1604172" cy="450056"/>
          </a:xfrm>
          <a:prstGeom prst="rect">
            <a:avLst/>
          </a:prstGeom>
          <a:pattFill prst="pct5">
            <a:fgClr>
              <a:schemeClr val="tx1">
                <a:lumMod val="50000"/>
                <a:lumOff val="50000"/>
              </a:schemeClr>
            </a:fgClr>
            <a:bgClr>
              <a:schemeClr val="tx1"/>
            </a:bgClr>
          </a:patt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500" dirty="0">
              <a:latin typeface="나눔손글씨 다시 시작해" panose="02000503000000000000" pitchFamily="2" charset="-127"/>
              <a:ea typeface="나눔손글씨 다시 시작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1823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76D7B325-A711-9D94-E434-C0A40990D3BD}"/>
              </a:ext>
            </a:extLst>
          </p:cNvPr>
          <p:cNvGrpSpPr/>
          <p:nvPr/>
        </p:nvGrpSpPr>
        <p:grpSpPr>
          <a:xfrm>
            <a:off x="0" y="0"/>
            <a:ext cx="8640763" cy="5040313"/>
            <a:chOff x="0" y="0"/>
            <a:chExt cx="8640763" cy="5040313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8C7D0050-F73D-52AE-4EEC-A6DB9600AAAF}"/>
                </a:ext>
              </a:extLst>
            </p:cNvPr>
            <p:cNvGrpSpPr/>
            <p:nvPr/>
          </p:nvGrpSpPr>
          <p:grpSpPr>
            <a:xfrm>
              <a:off x="0" y="0"/>
              <a:ext cx="8640763" cy="5040313"/>
              <a:chOff x="0" y="0"/>
              <a:chExt cx="8640763" cy="5040313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F40D7D15-CD51-4DC7-213F-AEC3A45EEF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0" y="0"/>
                <a:ext cx="5040313" cy="5040313"/>
              </a:xfrm>
              <a:prstGeom prst="rect">
                <a:avLst/>
              </a:prstGeom>
            </p:spPr>
          </p:pic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0BE27A07-F3DE-C5BF-F473-AF365DBE26A9}"/>
                  </a:ext>
                </a:extLst>
              </p:cNvPr>
              <p:cNvSpPr/>
              <p:nvPr/>
            </p:nvSpPr>
            <p:spPr>
              <a:xfrm>
                <a:off x="4676775" y="0"/>
                <a:ext cx="3963988" cy="504031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51B8D362-06AA-FCE2-C00F-8D07509D64A0}"/>
                </a:ext>
              </a:extLst>
            </p:cNvPr>
            <p:cNvSpPr/>
            <p:nvPr/>
          </p:nvSpPr>
          <p:spPr>
            <a:xfrm rot="16200000" flipV="1">
              <a:off x="1092597" y="2129627"/>
              <a:ext cx="514350" cy="546895"/>
            </a:xfrm>
            <a:prstGeom prst="ellipse">
              <a:avLst/>
            </a:prstGeom>
            <a:solidFill>
              <a:srgbClr val="F5EFF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D205331-D937-1518-0F0E-566B16BF31BB}"/>
              </a:ext>
            </a:extLst>
          </p:cNvPr>
          <p:cNvSpPr/>
          <p:nvPr/>
        </p:nvSpPr>
        <p:spPr>
          <a:xfrm>
            <a:off x="1888388" y="2228851"/>
            <a:ext cx="6569813" cy="246697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7D23049-8D07-F34E-D28A-14E643557E3E}"/>
              </a:ext>
            </a:extLst>
          </p:cNvPr>
          <p:cNvSpPr/>
          <p:nvPr/>
        </p:nvSpPr>
        <p:spPr>
          <a:xfrm>
            <a:off x="1964588" y="582703"/>
            <a:ext cx="900000" cy="480127"/>
          </a:xfrm>
          <a:prstGeom prst="rect">
            <a:avLst/>
          </a:prstGeom>
          <a:solidFill>
            <a:schemeClr val="accent5">
              <a:lumMod val="7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Go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D7FBEC5-C39E-88EA-5866-E3B9C9ACA3A2}"/>
              </a:ext>
            </a:extLst>
          </p:cNvPr>
          <p:cNvSpPr/>
          <p:nvPr/>
        </p:nvSpPr>
        <p:spPr>
          <a:xfrm>
            <a:off x="1964588" y="1272822"/>
            <a:ext cx="900000" cy="480127"/>
          </a:xfrm>
          <a:prstGeom prst="rect">
            <a:avLst/>
          </a:prstGeom>
          <a:solidFill>
            <a:srgbClr val="C00000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Stop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8ED7383-5824-E840-493E-3CA64BB5B7A3}"/>
              </a:ext>
            </a:extLst>
          </p:cNvPr>
          <p:cNvSpPr/>
          <p:nvPr/>
        </p:nvSpPr>
        <p:spPr>
          <a:xfrm>
            <a:off x="6249981" y="167480"/>
            <a:ext cx="2208220" cy="727870"/>
          </a:xfrm>
          <a:prstGeom prst="rect">
            <a:avLst/>
          </a:prstGeom>
          <a:pattFill prst="pct5">
            <a:fgClr>
              <a:schemeClr val="tx1">
                <a:lumMod val="65000"/>
                <a:lumOff val="35000"/>
              </a:schemeClr>
            </a:fgClr>
            <a:bgClr>
              <a:schemeClr val="tx1"/>
            </a:bgClr>
          </a:patt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0" dirty="0">
                <a:latin typeface="나눔손글씨 옥비체" panose="02000503000000000000" pitchFamily="2" charset="-127"/>
                <a:ea typeface="나눔손글씨 옥비체" panose="02000503000000000000" pitchFamily="2" charset="-127"/>
              </a:rPr>
              <a:t>STAGE 1</a:t>
            </a:r>
            <a:endParaRPr lang="ko-KR" altLang="en-US" sz="5000" dirty="0">
              <a:latin typeface="나눔손글씨 옥비체" panose="02000503000000000000" pitchFamily="2" charset="-127"/>
              <a:ea typeface="나눔손글씨 옥비체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214EB23-C74A-583E-A7A3-8449EBF22138}"/>
              </a:ext>
            </a:extLst>
          </p:cNvPr>
          <p:cNvSpPr/>
          <p:nvPr/>
        </p:nvSpPr>
        <p:spPr>
          <a:xfrm>
            <a:off x="6854029" y="1062830"/>
            <a:ext cx="1604172" cy="450056"/>
          </a:xfrm>
          <a:prstGeom prst="rect">
            <a:avLst/>
          </a:prstGeom>
          <a:pattFill prst="pct5">
            <a:fgClr>
              <a:schemeClr val="tx1">
                <a:lumMod val="65000"/>
                <a:lumOff val="35000"/>
              </a:schemeClr>
            </a:fgClr>
            <a:bgClr>
              <a:schemeClr val="tx1"/>
            </a:bgClr>
          </a:patt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dirty="0"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목표점수 </a:t>
            </a:r>
            <a:r>
              <a:rPr lang="en-US" altLang="ko-KR" sz="2500" dirty="0"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: 2</a:t>
            </a:r>
            <a:endParaRPr lang="ko-KR" altLang="en-US" sz="2500" dirty="0">
              <a:latin typeface="나눔손글씨 다시 시작해" panose="02000503000000000000" pitchFamily="2" charset="-127"/>
              <a:ea typeface="나눔손글씨 다시 시작해" panose="02000503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F3524A2-307D-F520-5727-7781EBF706AA}"/>
              </a:ext>
            </a:extLst>
          </p:cNvPr>
          <p:cNvSpPr/>
          <p:nvPr/>
        </p:nvSpPr>
        <p:spPr>
          <a:xfrm>
            <a:off x="6854029" y="1609724"/>
            <a:ext cx="1604172" cy="450056"/>
          </a:xfrm>
          <a:prstGeom prst="rect">
            <a:avLst/>
          </a:prstGeom>
          <a:pattFill prst="pct5">
            <a:fgClr>
              <a:schemeClr val="tx1">
                <a:lumMod val="65000"/>
                <a:lumOff val="35000"/>
              </a:schemeClr>
            </a:fgClr>
            <a:bgClr>
              <a:schemeClr val="tx1"/>
            </a:bgClr>
          </a:patt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dirty="0"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현재점수 </a:t>
            </a:r>
            <a:r>
              <a:rPr lang="en-US" altLang="ko-KR" sz="2500" dirty="0"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: 2</a:t>
            </a:r>
            <a:endParaRPr lang="ko-KR" altLang="en-US" sz="2500" dirty="0">
              <a:latin typeface="나눔손글씨 다시 시작해" panose="02000503000000000000" pitchFamily="2" charset="-127"/>
              <a:ea typeface="나눔손글씨 다시 시작해" panose="02000503000000000000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197431A-B34E-19CA-90FE-F066716731AA}"/>
              </a:ext>
            </a:extLst>
          </p:cNvPr>
          <p:cNvSpPr/>
          <p:nvPr/>
        </p:nvSpPr>
        <p:spPr>
          <a:xfrm>
            <a:off x="1162051" y="2228851"/>
            <a:ext cx="380602" cy="360950"/>
          </a:xfrm>
          <a:prstGeom prst="rect">
            <a:avLst/>
          </a:prstGeom>
          <a:solidFill>
            <a:srgbClr val="F5EF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rgbClr val="000000"/>
                </a:solidFill>
                <a:latin typeface="나눔손글씨 느릿느릿체" panose="02000503000000000000" pitchFamily="2" charset="-127"/>
                <a:ea typeface="나눔손글씨 느릿느릿체" panose="02000503000000000000" pitchFamily="2" charset="-127"/>
              </a:rPr>
              <a:t>20</a:t>
            </a:r>
            <a:endParaRPr lang="ko-KR" altLang="en-US" sz="2000" dirty="0">
              <a:solidFill>
                <a:srgbClr val="000000"/>
              </a:solidFill>
              <a:latin typeface="나눔손글씨 느릿느릿체" panose="02000503000000000000" pitchFamily="2" charset="-127"/>
              <a:ea typeface="나눔손글씨 느릿느릿체" panose="02000503000000000000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D00CC1C-0F59-EDB1-63AC-F40D2DA3D274}"/>
              </a:ext>
            </a:extLst>
          </p:cNvPr>
          <p:cNvSpPr/>
          <p:nvPr/>
        </p:nvSpPr>
        <p:spPr>
          <a:xfrm>
            <a:off x="1888388" y="2238329"/>
            <a:ext cx="6569813" cy="2466974"/>
          </a:xfrm>
          <a:prstGeom prst="rect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28575">
            <a:solidFill>
              <a:schemeClr val="accent6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AC2857-A238-4695-BF04-9297C2297233}"/>
              </a:ext>
            </a:extLst>
          </p:cNvPr>
          <p:cNvSpPr/>
          <p:nvPr/>
        </p:nvSpPr>
        <p:spPr>
          <a:xfrm>
            <a:off x="2105025" y="2466974"/>
            <a:ext cx="1406583" cy="2009685"/>
          </a:xfrm>
          <a:prstGeom prst="rect">
            <a:avLst/>
          </a:prstGeom>
          <a:solidFill>
            <a:srgbClr val="92D050">
              <a:alpha val="40000"/>
            </a:srgbClr>
          </a:solidFill>
          <a:ln w="28575">
            <a:solidFill>
              <a:srgbClr val="FFFFFF">
                <a:alpha val="69804"/>
              </a:srgb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F35907C-4AC7-F59C-39A0-186612B4FE64}"/>
              </a:ext>
            </a:extLst>
          </p:cNvPr>
          <p:cNvSpPr/>
          <p:nvPr/>
        </p:nvSpPr>
        <p:spPr>
          <a:xfrm>
            <a:off x="3679319" y="2466974"/>
            <a:ext cx="1406583" cy="2009685"/>
          </a:xfrm>
          <a:prstGeom prst="rect">
            <a:avLst/>
          </a:prstGeom>
          <a:solidFill>
            <a:srgbClr val="92D050">
              <a:alpha val="40000"/>
            </a:srgbClr>
          </a:solidFill>
          <a:ln w="28575">
            <a:solidFill>
              <a:srgbClr val="FFFFFF">
                <a:alpha val="69804"/>
              </a:srgb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20EED46-0F01-50C8-3B4A-893308CA44DB}"/>
              </a:ext>
            </a:extLst>
          </p:cNvPr>
          <p:cNvSpPr/>
          <p:nvPr/>
        </p:nvSpPr>
        <p:spPr>
          <a:xfrm>
            <a:off x="5253613" y="2466974"/>
            <a:ext cx="1406583" cy="2009685"/>
          </a:xfrm>
          <a:prstGeom prst="rect">
            <a:avLst/>
          </a:prstGeom>
          <a:solidFill>
            <a:srgbClr val="92D050">
              <a:alpha val="40000"/>
            </a:srgbClr>
          </a:solidFill>
          <a:ln w="28575">
            <a:solidFill>
              <a:srgbClr val="FFFFFF">
                <a:alpha val="69804"/>
              </a:srgb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7C434F0-868C-20F7-AE57-251E86DF7D32}"/>
              </a:ext>
            </a:extLst>
          </p:cNvPr>
          <p:cNvSpPr/>
          <p:nvPr/>
        </p:nvSpPr>
        <p:spPr>
          <a:xfrm>
            <a:off x="6827906" y="2466974"/>
            <a:ext cx="1406583" cy="2009685"/>
          </a:xfrm>
          <a:prstGeom prst="rect">
            <a:avLst/>
          </a:prstGeom>
          <a:solidFill>
            <a:srgbClr val="92D050">
              <a:alpha val="40000"/>
            </a:srgbClr>
          </a:solidFill>
          <a:ln w="28575">
            <a:solidFill>
              <a:srgbClr val="FFFFFF">
                <a:alpha val="69804"/>
              </a:srgb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411CD83-8E52-16CD-AA9D-A0C78CFB60DA}"/>
              </a:ext>
            </a:extLst>
          </p:cNvPr>
          <p:cNvSpPr/>
          <p:nvPr/>
        </p:nvSpPr>
        <p:spPr>
          <a:xfrm>
            <a:off x="3121572" y="260131"/>
            <a:ext cx="2796571" cy="16337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>
                <a:solidFill>
                  <a:srgbClr val="0070C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21</a:t>
            </a:r>
            <a:r>
              <a:rPr lang="ko-KR" altLang="en-US" sz="2200" dirty="0">
                <a:solidFill>
                  <a:srgbClr val="0070C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점 </a:t>
            </a:r>
            <a:r>
              <a:rPr lang="en-US" altLang="ko-KR" sz="2200" dirty="0">
                <a:solidFill>
                  <a:srgbClr val="0070C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+ </a:t>
            </a:r>
            <a:r>
              <a:rPr lang="ko-KR" altLang="en-US" sz="2200" dirty="0">
                <a:solidFill>
                  <a:srgbClr val="0070C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보너스 점수 </a:t>
            </a:r>
            <a:r>
              <a:rPr lang="en-US" altLang="ko-KR" sz="2200" dirty="0">
                <a:solidFill>
                  <a:srgbClr val="0070C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28</a:t>
            </a:r>
            <a:r>
              <a:rPr lang="ko-KR" altLang="en-US" sz="2200" dirty="0">
                <a:solidFill>
                  <a:srgbClr val="0070C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점을 획득하셨습니다</a:t>
            </a:r>
            <a:r>
              <a:rPr lang="en-US" altLang="ko-KR" sz="2200" dirty="0">
                <a:solidFill>
                  <a:srgbClr val="0070C0"/>
                </a:solidFill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.</a:t>
            </a:r>
            <a:endParaRPr lang="ko-KR" altLang="en-US" sz="2200" dirty="0">
              <a:solidFill>
                <a:srgbClr val="0070C0"/>
              </a:solidFill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9501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297</TotalTime>
  <Words>283</Words>
  <Application>Microsoft Office PowerPoint</Application>
  <PresentationFormat>사용자 지정</PresentationFormat>
  <Paragraphs>133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5" baseType="lpstr">
      <vt:lpstr>나눔손글씨 느릿느릿체</vt:lpstr>
      <vt:lpstr>나눔손글씨 다시 시작해</vt:lpstr>
      <vt:lpstr>나눔손글씨 암스테르담</vt:lpstr>
      <vt:lpstr>나눔손글씨 옥비체</vt:lpstr>
      <vt:lpstr>나눔손글씨 힘내라는 말보단</vt:lpstr>
      <vt:lpstr>ADLaM Display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민성</dc:creator>
  <cp:lastModifiedBy>박 민성</cp:lastModifiedBy>
  <cp:revision>19</cp:revision>
  <dcterms:created xsi:type="dcterms:W3CDTF">2024-01-02T11:26:59Z</dcterms:created>
  <dcterms:modified xsi:type="dcterms:W3CDTF">2024-01-21T11:22:18Z</dcterms:modified>
</cp:coreProperties>
</file>

<file path=docProps/thumbnail.jpeg>
</file>